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74DEDD-ECB2-4212-B0E2-BD7EF7F9A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4C0C41-C78D-46C5-96B2-CD7C7604F7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C41B19-3601-4DF5-B384-5D6D8F659C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1C81C0-DA56-4089-84CB-FB6D8BE34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44B1F7-89CA-4737-A025-BA9AED129B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4C74CA-0A7A-4E2D-BE7A-F7854BEDDE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B0D5B2-7C81-4FE0-999B-98F654CFF5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6B155A-0B64-4853-BF8C-8F6C6F56A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CFD871-97E8-4E44-85CF-9F2827E43A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2FE596-1AA3-454B-9342-1FB1E61B6E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548C68-A4F5-4FC7-AA57-2CC18FE1A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00002602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预防肝炎宣传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肝炎的危害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肝炎的症状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肝炎的预防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肝炎的治疗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肝炎的预防与控制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肝炎的危害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肝炎可引发肝硬化和肝癌等疾病，严重影响患者的生命质量和预期寿命。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肝炎可导致多种并发症，如消化道出血、感染等，增加治疗难度和医疗负担。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8514" r="8514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18941" b="1894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3370" b="3370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肝炎可导致长期肝功能异常，影响人体正常的代谢和解毒功能。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肝炎对健康的危害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6" r="26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8431" b="8431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235" r="1223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090" r="160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肝炎的传播途径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通过输血、注射、手术等方式传播肝炎病毒。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性接触过程中，肝炎病毒可通过生殖道黏膜破损处进入人体。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肝炎病毒可通过胎盘或分娩时接触传播给新生儿。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通过食用或饮用被肝炎病毒污染的食物或水传播。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血液传播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性传播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母婴传播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消化道传播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接种疫苗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注意个人卫生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避免不安全行为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注意饮食安全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肝炎的预防措施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4585" r="1458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3685" r="368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8822" r="8822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4919" r="1491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接种肝炎疫苗是预防肝炎最有效的方法。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勤洗手、不共用个人卫生用品、不与他人共用餐具等。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避免不洁性行为、不接受未经检测的血液制品等。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不食用未经煮熟的肉类、海鲜等食品，饮用安全的水源。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肝炎的症状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急性肝炎起病急，病程短，主要表现为食欲不振、乏力、恶心、呕吐等症状。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可能出现黄疸，表现为皮肤、巩膜黄染，尿色加深等症状。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7229" b="1722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肝脏肿大，触之疼痛。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99" b="7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急性肝炎的症状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500" r="10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833" b="483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慢性肝炎病程长，病情反复，主要表现为乏力、食欲不振、腹胀等症状。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可能出现肝区疼痛，劳累后加重。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可能出现肝掌、蜘蛛痣等体征。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慢性肝炎的症状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肝炎病毒大量复制导致肝细胞大量坏死，肝脏功能严重受损，可能出现肝衰竭甚至死亡。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肝衰竭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肝硬化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208" r="21208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肝炎病毒长期反复损害肝脏，导致肝脏结构改变，形成肝硬化。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肝炎病毒长期反复损害肝脏，可能导致肝癌的发生。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肝炎的并发症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肝炎的预防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https://d.book118.com/348000026023006035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2024-09-13T20:01:55.839</cp:lastPrinted>
  <dcterms:created xsi:type="dcterms:W3CDTF">2024-09-13T12:01:55Z</dcterms:created>
  <dcterms:modified xsi:type="dcterms:W3CDTF">2024-09-13T12:01:57Z</dcterms:modified>
</cp:coreProperties>
</file>