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7E7B9-BBCB-4ECB-A8A8-E429FA7E3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92B2D-E970-47D7-B728-4C62D2345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23F7E-5F2B-4B1E-976C-9D6565F31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EE4AE-FD8C-4866-9673-A5CD5AD3D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757E80-A7A2-46C2-A74C-0A38A72D5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5114C6-2E65-4372-985C-189663758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FCD7C-3DFD-4F44-B785-AB82D433A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34744-B426-4811-B7EE-55AA18007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13EA7-7414-4A52-976A-C38D1F6DD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5D439-F199-40D0-B1B0-6AE5E21EA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50FE1-29F1-43F3-9B6E-766723929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00104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危险作业操作规程指南训练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危险作业概述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危险作业操作规程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危险作业安全防护措施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危险作业事故案例分析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危险作业操作规程培训与考核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危险作业概述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33" b="3193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871" b="3587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根据作业性质和风险程度，危险作业可分为高空作业、密闭空间作业、动火作业、爆破作业、放射性作业等。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危险作业是指在特定环境下进行的高风险、高危险性的工作，涉及对人员、设备、环境等方面的潜在危害。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53" b="2635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危险作业可能导致人员伤亡，如高空坠落、窒息、中毒等。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设备损坏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操作不当或设备故障可能导致设备损坏，影响生产安全。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某些危险作业可能对环境造成污染，如放射性物质泄漏、化学品泄漏等。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危险作业风险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危险作业必须遵守国家相关法律法规和标准，如《安全生产法》、《危险化学品安全管理条例》等。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企业应建立健全危险作业管理制度和操作规程，明确各级管理人员和操作人员的职责和权限。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从事危险作业的人员必须接受专业培训，取得相应资格证书后方可上岗操作。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危险作业操作规程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150" b="2815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确认作业环境和设备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检查作业现场是否存在安全隐患，确保设备完好无损且符合安全要求。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制定详细操作计划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根据作业需求和现场情况，制定具体的操作步骤和计划，明确各项安全措施。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穿戴个人防护装备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根据作业性质和危险程度，选择合适的个人防护装备，如安全帽、防护服、劳保鞋等。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严格按照制定的操作计划和安全操作规程进行操作，不得随意更改或省略任何步骤。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注意观察周围环境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避免疲劳和分心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时刻保持警惕，注意观察周围环境变化，发现异常情况及时采取应对措施。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合理安排作息时间，避免疲劳作业；在操作过程中保持专注，不得分心或做与工作无关的事情。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操作过程规范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19" b="112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操作后处理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检查作业结果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在操作完成后，认真检查作业结果是否符合要求，确保没有遗漏或安全隐患。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清理现场并恢复设备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及时清理作业现场，将使用过的设备和工具归位，确保现场整洁有序。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做好记录和报告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认真填写操作记录表，详细记录操作过程和结果；如发现异常情况或安全隐患，应及时向上级报告并协助处理。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危险作业安全防护措施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https://d.book118.com/348000104131006034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2024-09-13T10:18:59.780</cp:lastPrinted>
  <dcterms:created xsi:type="dcterms:W3CDTF">2024-09-13T02:18:59Z</dcterms:created>
  <dcterms:modified xsi:type="dcterms:W3CDTF">2024-09-13T02:19:01Z</dcterms:modified>
</cp:coreProperties>
</file>