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7A279-6264-499D-B5A2-5D6E534E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11458-8DDD-4BDA-9974-DECE75C0B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0A7A2-7455-498C-9098-65DB80930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21E6A-85D9-469E-B7C9-E23DF4F15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36652-456D-4142-9889-F274476DD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D33F3-E735-46F7-AACE-215B9055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10B646-2787-49E0-9B47-A8F74E599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CCF92-5DD8-421E-A164-88C14CCAE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EA710-BDFF-401E-8B2B-C8A33B79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AA5ED-B2E7-4C1A-9DA4-17A32747D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C3204-865F-4483-ABCF-DD565D62B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0106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雷雨的阅读与分析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作品背景与作者简介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剧情梳理与人物关系图解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主题思想探讨与价值观传达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艺术特色鉴赏与经典台词解读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文化内涵挖掘与跨文化对比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批判性思维训练与现实意义启示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作品背景与作者简介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20世纪30年代中国社会环境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当时中国正处于动荡不安的时期，社会矛盾尖锐，这为曹禺的创作提供了丰富的素材和灵感。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曹禺的创作经历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曹禺在创作《雷雨》之前，已经积累了一定的戏剧创作经验，对戏剧艺术有了深入的认识和理解。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《雷雨》的创作背景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曹禺在创作《雷雨》时，深受当时社会现实和家庭经历的影响，将个人情感和社会问题融入到作品中，使得作品具有强烈的现实意义和深刻的人性探讨。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曹禺创作背景及时代环境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曹禺的生平简介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曹禺，原名万家宝，是中国现代著名剧作家、戏剧教育家。他出生于天津一个没落的封建官僚家庭，从小耳濡目染了封建家庭的腐朽和罪恶，对封建制度产生了深刻的认识。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112" b="1411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曹禺的主要成就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曹禺是中国现代话剧的奠基人之一，他的作品以深刻的社会洞察力和鲜明的人物形象塑造而著称。除了《雷雨》之外，他的代表作还有《日出》、《原野》等。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曹禺对戏剧艺术的贡献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曹禺不仅创作了大量优秀的戏剧作品，还致力于戏剧教育和戏剧运动，为中国现代戏剧事业的发展做出了杰出的贡献。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作者生平简介与主要成就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《雷雨》是中国现代话剧的里程碑之作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它标志着中国话剧从文明戏、新剧时期进入到成熟阶段，为中国现代话剧的发展奠定了基础。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《雷雨》的现实主义成就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作品通过周、鲁两个家庭八个人物之间的血缘纠葛和命运巧合，揭露了封建家庭的腐朽和顽固，同时反映了更为深层的社会和时代问题。这种现实主义手法使得作品具有强烈的震撼力和深刻的社会意义。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《雷雨》的艺术特色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作品在人物塑造、情节设置、戏剧冲突等方面都表现出高超的艺术技巧，尤其是对人物内心世界的深入挖掘和展现，使得作品具有深刻的人性探讨和独特的艺术魅力。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《雷雨》在文学史上的地位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剧情梳理与人物关系图解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序幕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介绍故事背景，呈现出一个充满矛盾的家庭和社会环境。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主要人物陆续登场，家庭矛盾和社会冲突逐渐显现。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情节跌宕起伏，人物关系错综复杂，家庭伦理和社会阶层冲突加剧。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矛盾激化，主要事件接连发生，人物命运发生重大转折。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矛盾得到一定程度的解决，人物性格和命运得到不同程度的呈现和反思。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主要情节发展脉络概述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周朴园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蘩漪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周萍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鲁侍萍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角色设置及其性格特点分析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周朴园和侍萍的私生子，他懦弱、自私，但又渴望自由和真爱，陷入了复杂的情感纠葛。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周朴园的妻子，她性格倔强、敢爱敢恨，但又深受封建伦理束缚，最终走向悲剧。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作为剧中核心人物，他性格复杂多变，既有封建家长的专制和冷酷，也有对家庭和亲情的渴望和无奈。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周萍的生母，她善良、坚强，但命运悲惨，与周朴园的恩怨情仇贯穿全剧。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家庭伦理关系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社会阶层冲突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家庭伦理关系和社会阶层冲突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剧中展现了复杂的家庭关系，包括夫妻、父子、母子、兄妹等，这些关系在封建伦理和道德观念的束缚下变得扭曲和畸形。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剧中人物分属不同社会阶层，他们之间的矛盾和冲突反映了当时社会的阶级矛盾和斗争。例如，周朴园作为资本家与鲁侍萍等底层人民之间的矛盾，以及周萍与蘩漪等封建家庭内部不同身份地位人物之间的矛盾。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主题思想探讨与价值观传达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爱情、婚姻、家庭观念探讨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作品通过不同人物的爱情经历，展现了爱情的复杂性和多样性，既有纯洁真挚的爱情，也有充满利益纠葛的爱情。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作品强调了婚姻与家庭的重要性，以及夫妻双方在婚姻中应承担的责任和义务，倡导建立和谐稳定的家庭关系。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作品通过描绘不同人物对待爱情、婚姻和家庭的态度，反映了传统观念与现代观念之间的冲突和融合。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爱情的多面性展示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婚姻与家庭的责任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传统与现代观念的冲突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社会变革对个体的影响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个体对社会的反作用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命运的无常与人生选择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社会变革中个体命运反思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作品强调了个体在社会变革中的积极作用，通过人物的奋斗和抗争，展现了人类对美好生活的追求和对社会进步的贡献。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作品通过描绘人物命运的起伏和变化，引发了读者对命运无常和人生选择的思考，倡导积极乐观的人生态度。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作品通过展现社会变革对人物命运的影响，揭示了社会变革的必然性和个体在社会变革中的渺小与无力。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https://d.book118.com/348000106131006034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2024-09-13T10:19:00.586</cp:lastPrinted>
  <dcterms:created xsi:type="dcterms:W3CDTF">2024-09-13T02:19:00Z</dcterms:created>
  <dcterms:modified xsi:type="dcterms:W3CDTF">2024-09-13T02:19:02Z</dcterms:modified>
</cp:coreProperties>
</file>