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68064-43C8-4C07-A933-167F8B7C7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B85A4-3287-44C1-A515-8099D9169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EDE50B-B146-4BDA-8BB4-1400729F6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ED5F51-24CD-40F8-8270-6830B34D8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7A9E9D-0AB8-43F8-8837-6D2A647F0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C02967-B9C6-48A7-AF78-95F4EEDA8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E4F35A-D5D4-4868-9499-3DF73F231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A59E0F-B847-4350-8C46-A6C6C14A5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1586F9-5B54-4686-B713-CCCB9E65A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F48E2-6835-4A2C-ABE4-0C5E5A39E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BF8FE-1D1A-46DB-8792-068726416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01046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我国政府机构组成及其职能\n## 1.我国政府机构概述\n### 1.1政府机构的定义及其重要性\n### 1.2政府机构的主要分类\n### 1.3政府机构的发展历程\n## 2.中央人民政府组织机构\n### 2.1全国人民代表大会及其常务委员会\n### 2.2中华人民共和国主席\n### 2.3国务院及其组成部门\n## 3.地方各级人民政府组织机构\n### 3.1地方各级人民代表大会及其常务委员会\n### 3.2地方各级人民政府主席\n### 3.3地方各级人民政府组成部门\n## 4.人民法院和人民检察院\n### 4.1人民法院的组织结构及职能\n### 4.2人民检察院的组织结构及职能\n## 5.政府机构的运行与监督\n### 5.1政府机构的决策与执行\n### 5.2政府机构的监督与问责\n### 5.3政府机构的发展趋势与挑战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6600"/>
              <a:t>我国政府机构组成及其职能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我国政府机构概述</a:t>
            </a:r>
            <a:endParaRPr/>
          </a:p>
        </p:txBody>
      </p:sp>
      <p:sp>
        <p:nvSpPr>
          <p:cNvPr id="9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政府机构的定义及其重要性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2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23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2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政府机构是国家为实现其政治、经济和社会目标而建立的组织体系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国家意志的执行者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国家事务的管理者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国家利益的维护者</a:t>
                </a:r>
                <a:endParaRPr/>
              </a:p>
            </p:txBody>
          </p:sp>
          <p:sp>
            <p:nvSpPr>
              <p:cNvPr id="126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27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128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政府机构的重要性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保障国家政治稳定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促进经济社会发展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维护国家安全和利益</a:t>
                </a:r>
                <a:endParaRPr/>
              </a:p>
            </p:txBody>
          </p:sp>
          <p:sp>
            <p:nvSpPr>
              <p:cNvPr id="130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3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行政机构：负责国家行政事务的管理和执行</a:t>
                </a:r>
                <a:endParaRPr/>
              </a:p>
            </p:txBody>
          </p:sp>
          <p:sp>
            <p:nvSpPr>
              <p:cNvPr id="13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国务院及其组成部门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地方各级人民政府及其组成部门</a:t>
                </a:r>
                <a:endParaRPr/>
              </a:p>
            </p:txBody>
          </p:sp>
        </p:grpSp>
        <p:grpSp>
          <p:nvGrpSpPr>
            <p:cNvPr id="13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3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立法机构：负责制定、修改和废止法律</a:t>
                </a:r>
                <a:endParaRPr/>
              </a:p>
            </p:txBody>
          </p:sp>
          <p:sp>
            <p:nvSpPr>
              <p:cNvPr id="13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全国人民代表大会及其常务委员会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地方各级人民代表大会及其常务委员会</a:t>
                </a:r>
                <a:endParaRPr/>
              </a:p>
            </p:txBody>
          </p:sp>
        </p:grpSp>
        <p:grpSp>
          <p:nvGrpSpPr>
            <p:cNvPr id="14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4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司法机构：负责审判和检察工作</a:t>
                </a:r>
                <a:endParaRPr/>
              </a:p>
            </p:txBody>
          </p:sp>
          <p:sp>
            <p:nvSpPr>
              <p:cNvPr id="14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人民法院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人民检察院</a:t>
                </a:r>
                <a:endParaRPr/>
              </a:p>
            </p:txBody>
          </p:sp>
        </p:grpSp>
      </p:grpSp>
      <p:sp>
        <p:nvSpPr>
          <p:cNvPr id="1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政府机构的主要分类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新中国成立初期：政府机构设立和调整</a:t>
                </a:r>
                <a:endParaRPr/>
              </a:p>
            </p:txBody>
          </p:sp>
          <p:sp>
            <p:nvSpPr>
              <p:cNvPr id="1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1949年，中华人民共和国成立，建立了新的政府机构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1954年，第一部宪法颁布，明确了政府机构的组织和职权</a:t>
                </a:r>
                <a:endParaRPr/>
              </a:p>
            </p:txBody>
          </p:sp>
          <p:sp>
            <p:nvSpPr>
              <p:cNvPr id="1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改革开放以来：政府机构的改革与发展</a:t>
                </a:r>
                <a:endParaRPr/>
              </a:p>
            </p:txBody>
          </p:sp>
          <p:sp>
            <p:nvSpPr>
              <p:cNvPr id="1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1980年代，政府机构改革，实行职能转变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1990年代，政府机构改革，深化职能转变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21世纪以来，政府机构改革，推进服务型政府建设</a:t>
                </a:r>
                <a:endParaRPr/>
              </a:p>
            </p:txBody>
          </p:sp>
          <p:sp>
            <p:nvSpPr>
              <p:cNvPr id="1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政府机构的发展历程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6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中央人民政府组织机构</a:t>
            </a:r>
            <a:endParaRPr/>
          </a:p>
        </p:txBody>
      </p:sp>
      <p:sp>
        <p:nvSpPr>
          <p:cNvPr id="16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全国人民代表大会及其常务委员会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全国人民代表大会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国家的最高权力机关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制定和修改宪法和法律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监督国家行政、审判和检察工作</a:t>
                </a:r>
                <a:endParaRPr/>
              </a:p>
            </p:txBody>
          </p:sp>
          <p:pic>
            <p:nvPicPr>
              <p:cNvPr id="1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全国人民代表大会常务委员会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全国人民代表大会的常设机构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解释宪法和法律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监督国务院、最高人民法院和最高人民检察院的工作</a:t>
                </a:r>
                <a:endParaRPr/>
              </a:p>
            </p:txBody>
          </p:sp>
          <p:pic>
            <p:nvPicPr>
              <p:cNvPr id="1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中华人民共和国主席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0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中华人民共和国主席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国家的最高领导人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代表国家行使宪法赋予的职权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主持国家事务</a:t>
            </a:r>
            <a:endParaRPr/>
          </a:p>
        </p:txBody>
      </p:sp>
      <p:cxnSp>
        <p:nvCxnSpPr>
          <p:cNvPr id="181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2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国务院</a:t>
                </a:r>
                <a:endParaRPr/>
              </a:p>
            </p:txBody>
          </p:sp>
          <p:sp>
            <p:nvSpPr>
              <p:cNvPr id="1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国家的最高行政机关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负责组织、协调和督促各部门的工作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制定和实施行政法规</a:t>
                </a:r>
                <a:endParaRPr/>
              </a:p>
            </p:txBody>
          </p:sp>
          <p:sp>
            <p:nvSpPr>
              <p:cNvPr id="1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国务院组成部门</a:t>
                </a:r>
                <a:endParaRPr/>
              </a:p>
            </p:txBody>
          </p:sp>
          <p:sp>
            <p:nvSpPr>
              <p:cNvPr id="1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外交部、国防部、国家发展和改革委员会等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负责各部门的行政管理工作</a:t>
                </a:r>
                <a:endParaRPr/>
              </a:p>
            </p:txBody>
          </p:sp>
          <p:sp>
            <p:nvSpPr>
              <p:cNvPr id="1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国务院及其组成部门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地方各级人民政府组织机构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https://d.book118.com/348001046004006042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我国政府机构组成及其职能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2024-09-20T23:14:00.267</cp:lastPrinted>
  <dcterms:created xsi:type="dcterms:W3CDTF">2024-09-20T15:14:00Z</dcterms:created>
  <dcterms:modified xsi:type="dcterms:W3CDTF">2024-09-20T15:14:02Z</dcterms:modified>
</cp:coreProperties>
</file>