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42F7B-93D5-428A-8798-4DAA61E7D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AA72B-5F4C-4A08-8044-92012B643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5F8DD-DE27-4F8C-8478-298A51309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78483-99F5-458B-A7A6-88A261A99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2C41FC-9719-4B93-A17F-F21251DBB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71FCC-284D-43D9-B241-2894027A8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430B3F-5C93-4C70-9334-6F4466101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FE340-8623-4D66-A8F6-C2BF353B6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A03F0-27E1-416F-A08A-B3861C651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ED0A5-E48D-47F2-A859-EEF2A3EDA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52538-E08C-4449-BD65-28A5BAADF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01103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智能教育引领教师专业化发展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智能教育技术与工具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教师专业化发展路径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智能教育在教师专业化中作用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随着信息技术的快速发展，智能教育成为教育现代化的重要标志。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学生个性化学习需求日益增长，智能教育能够提供更加个性化的学习支持。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教育国际化趋势加强，智能教育有助于提升我国教育的国际竞争力。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教育国际化趋势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时代发展需求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21" b="9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教育改革方向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教育信息化改革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国家大力推动教育信息化改革，智能教育是其中的重要组成部分。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课堂教学改革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课堂教学改革要求更加注重学生的主体地位和个性化发展，智能教育能够提供有力支持。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教师专业发展改革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教师专业发展改革强调教师的专业素养和教育教学能力，智能教育能够为教师提供专业成长的新路径。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推动教育改革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教师专业发展是推动教育改革的重要力量，有助于实现教育公平和优质教育资源的均衡配置。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增强教师职业认同感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教师专业发展能够增强教师的职业认同感和归属感，提高教师的工作积极性和满意度。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教师专业素养的提升有助于提高教育质量，促进学生的学习发展。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教师专业化重要性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智能教育技术与工具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通过人工智能技术，分析学生的学习习惯、能力、兴趣等，为每个学生提供个性化的学习资源和路径推荐，提高学习效果。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个性化学习推荐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利用自然语言处理、机器学习等技术，为教师提供智能化的教学辅助工具，如自动批改作业、智能组卷、学生答疑等，减轻教师工作负担，提高教学效率。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通过人工智能技术，对学生的情感、行为等进行分析和预测，帮助教师更好地了解学生，及时发现和解决潜在问题。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学生情感与行为分析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学习行为分析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通过分析学生的学习行为数据，了解学生的学习习惯、兴趣偏好、能力水平等，为教师提供有针对性的教学建议和改进措施。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教育数据挖掘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运用大数据技术对教育过程中产生的海量数据进行挖掘和分析，揭示教育现象背后的规律和趋势，为教育决策提供科学依据。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利用大数据分析技术，对教育质量进行多维度、全方位的评估，帮助教育机构和教师发现教学中存在的问题和不足，及时改进和优化。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442" r="34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通过云计算技术，实现教育资源的集中存储和共享，打破地域和时间限制，让优质教育资源得以充分利用和普及。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云计算支持多人在线协作编辑文档、制作课件等教学活动，促进教师之间的交流和合作，提高教学效果和质量。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在线协作教学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基于云计算的移动学习平台可以让学生随时随地进行学习，满足个性化、碎片化的学习需求，提高学习效率和体验。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移动学习支持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云计算与教育资源整合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教师专业化发展路径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通过持续学习，掌握所教学科的最新知识、理论和方法，保持学科知识的前沿性。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学科知识更新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112" r="1511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教学能力提升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296" b="329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运用先进的教学理念和方法，提高教学设计、实施和评价的能力，促进学生学习效果的提升。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开展学科领域的学术研究，发表学术论文，参与学术交流，提升学术影响力。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学科知识与能力提升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关注学生个体差异，采用个性化的教学策略，满足不同学生的学习需求。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83" r="2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结合在线学习和面对面教学的优势，设计丰富多样的学习活动，提高学生学习兴趣和参与度。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混合式学习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倡导学生之间的合作学习，培养学生的团队协作能力和沟通能力。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教育教学方法创新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https://d.book118.com/348001103133006036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2024-09-16T10:13:00.356</cp:lastPrinted>
  <dcterms:created xsi:type="dcterms:W3CDTF">2024-09-16T02:13:00Z</dcterms:created>
  <dcterms:modified xsi:type="dcterms:W3CDTF">2024-09-16T02:13:02Z</dcterms:modified>
</cp:coreProperties>
</file>