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466BF-07C7-4BE0-8092-50EE2BA00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CB343-4831-45FD-90AC-0C87D23DF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776CF-0345-43B4-A8E4-2A5403A52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400B4-3023-4677-BF40-B3C55E71C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0AA48-4B03-458B-BC9C-76E48069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3777F-B865-4004-AAFA-819966B07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F26F2-262C-472E-BFC1-CC892031B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29503-5541-40AF-ABAA-DD5F47CA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E0BD9-AD5F-4A0B-8252-7DB25201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7DD09-9F2A-4547-BF5A-2ECF3F00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0C03D-65CD-464D-BCA4-5AADB9B99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2006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老年人和岁人群新冠病毒疫苗接种组织实施护理课件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疫苗接种背景与重要性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疫苗接种实施步骤与注意事项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特殊人群接种注意事项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疫苗接种常见问题与解答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疫苗接种护理实践案例分享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疫苗接种背景与重要性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新冠病毒的起源、传播方式和危害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简要介绍新冠病毒的发现、传播途径以及对人类健康的影响。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概述疫苗的研发、试验和审批过程，强调疫苗的安全性和有效性。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老年人和岁人群的免疫力下降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解释老年人和岁人群身体机能下降，免疫力较弱，容易感染新冠病毒。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疫苗接种对老年人和岁人群的保护作用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强调疫苗接种对降低重症病例、住院病例和死亡病例的重要作用。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疫苗接种对老年人和岁人群的重要性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介绍全球范围内的新冠病毒疫苗接种情况，包括已接种和未接种疫苗的人群比例。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全球疫苗接种情况概览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展望未来疫苗接种的发展趋势，提出扩大接种范围、提高接种率的目标。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未来疫苗接种趋势和目标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疫苗接种的全球现状与趋势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疫苗接种实施步骤与注意事项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对老年人和岁人群进行健康状况评估，确定是否符合接种条件。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向目标人群普及疫苗接种的重要性和相关知识，消除疑虑。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为接种对象建立预约登记制度，合理安排接种时间。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确保疫苗、注射器等物资充足，并配备必要的急救药品和设备。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评估接种对象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预约登记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核对接种对象的身份信息和疫苗种类，确保接种过程准确无误。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在接种过程中密切观察接种对象的反应，如有异常及时处理。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观察反应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关注接种对象的心理状态，给予必要的心理支持和安慰。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确保接种环境清洁卫生，防止交叉感染。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接种后观察与护理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要求接种对象留观分钟，确保无异常反应后再离开。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对已接种对象进行定期回访，了解身体状况，提供必要的健康指导。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如出现发热、局部红肿等不良反应，及时采取相应措施处理。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加强疫苗接种后的健康教育，提醒注意事项，提高自我保健能力。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https://d.book118.com/348002006062006025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2024-09-02T03:18:11.569</cp:lastPrinted>
  <dcterms:created xsi:type="dcterms:W3CDTF">2024-09-01T19:18:11Z</dcterms:created>
  <dcterms:modified xsi:type="dcterms:W3CDTF">2024-09-01T19:18:13Z</dcterms:modified>
</cp:coreProperties>
</file>