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23A289-29BB-4657-A957-23B566164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DB3513-06E7-4BAC-AA1D-AA3A69215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671FED-8B5A-410E-A778-23C94396C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57E9D5-92BE-4D79-97C3-CF1FCA7F5C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8E0FB5-C4FA-4396-A3FB-3AE3DF73DA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21AB16-16DA-4B64-A8DF-4763BCA72B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4A9BB5-D720-434B-B338-9BA182C044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A7D1A8-439C-4033-B7AC-16A07F83F9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7C13AA-93F3-4B39-BAA3-A1EF653B9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731A61-94D6-4337-B192-CEBD521AC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D0DA02-BD3C-49F4-9928-191FC0B68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0203403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第二课时地面辐射与大气辐射影响地面辐射的因素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地面辐射与大气辐射基本概念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影响地面辐射主要因素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地面辐射对气候环境影响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人类活动对地面辐射干扰与应对措施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总结：保护地球，减少人为干扰，维护自然平衡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地面辐射与大气辐射基本概念</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地面辐射是指地球表面在吸收太阳辐射的同时，将其中的一部分能量以电磁波的形式重新辐射到大气层或外层空间的过程。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地面辐射的波长范围广泛，包括可见光、红外线和微波等；其强度和分布受到地表温度、地表反射率、大气透明度等因素的影响。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地面辐射定义及特点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地面辐射特点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地面辐射定义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大气辐射组成与来源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大气辐射组成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大气辐射主要由大气分子、气溶胶和云滴等散射和吸收太阳辐射后产生的热辐射组成。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大气辐射来源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大气辐射的来源包括太阳辐射、地面辐射以及大气内部的各种物理和化学过程所产生的辐射。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辐射平衡定义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辐射平衡是指地球表面和大气层之间通过吸收和发射辐射能而达到的热量平衡状态。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辐射平衡原理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在辐射平衡状态下，地球表面吸收的太阳辐射和大气逆辐射与地球表面和大气层发射的热辐射之间达到动态平衡。这种平衡状态随着地理位置、季节和天气条件的变化而发生变化。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辐射平衡原理简述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影响地面辐射主要因素</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太阳高度角变化</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太阳高度角越大，太阳辐射穿过大气层的路径越短，被大气削弱越少，到达地面的太阳辐射就越多；反之，则越少。</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太阳高度角的大小与地理纬度、季节变化密切相关。纬度越低，太阳高度角越大；夏季比冬季的太阳高度角大。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地球表面的海陆分布、地形起伏、植被覆盖等性质差异，都会影响地面辐射的强度和分布。</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例如，海洋和陆地的比热容不同，导致海陆表面温度差异，进而影响地面辐射；地形起伏会影响太阳辐射的接收和反射；植被覆盖可以反射部分太阳辐射，同时吸收和发射地面辐射。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地球表面性质差异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337" b="1433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大气透明度及云量多少</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大气透明度高，云量少，则大气对太阳辐射的削弱作用弱，到达地面的太阳辐射强；反之，则弱。</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大气透明度受大气污染程度、气溶胶含量等因素影响；云量多少则与天气系统、气候类型等相关。</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地面辐射对气候环境影响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https://d.book118.com/348002034037006035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2024-09-14T00:17:51.382</cp:lastPrinted>
  <dcterms:created xsi:type="dcterms:W3CDTF">2024-09-13T16:17:51Z</dcterms:created>
  <dcterms:modified xsi:type="dcterms:W3CDTF">2024-09-13T16:17:53Z</dcterms:modified>
</cp:coreProperties>
</file>