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13CB3-27F2-4EF7-BA0F-78B93B003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490D8-0AD8-431E-84BC-0865FC5B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65A3D-803D-486B-97A8-AC5A29BEC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6888D-C4F7-45A1-9DCA-22B5A5BFE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19F5B-70D8-4D55-B4B0-0F84A8893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70EEF-8E18-40EF-929C-7F20E0AB4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92B07-7D58-4871-B658-F1F67FD2B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04274-E842-4607-8C2B-F2AE09AA6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A44F2-95D9-49BE-9634-72492B05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80005-1716-4EBD-AA8D-12792DDFD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6887D-3572-46F0-AAC1-CCC928D8E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20741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项目规划中的量管理与验收要点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项目规划中的量管理策略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验收要点与流程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量管理与验收中的挑战与对策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项目规划中的量管理与验收实践案例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在项目规划中，量管理是保证项目按质按量完成的关键环节，涉及资源分配、进度控制和成本预算等方面。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验收要点的意义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项目验收是对项目成果进行全面检查和评估的过程，确保项目符合合同要求、达到预期目标，并为后续工作提供改进方向。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描述项目验收的流程、验收标准、验收方法和验收人员等，确保项目成果符合合同要求和预期目标。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量管理计划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详细阐述项目量管理的策略、方法、工具和资源，包括如何制定量管理计划、如何进行量度分析和量度控制等。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简要介绍项目的背景、目标、范围、关键里程碑等。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分析项目过程中可能出现的风险和挑战，提出相应的应对措施和预案。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总结与展望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总结项目量管理和验收的实践经验，展望未来改进方向和发展趋势。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量管理是指在项目规划、实施和监控过程中，对项目涉及的各种量（如时间、成本、资源等）进行计划、控制、协调和优化的一系列活动。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量管理对于项目的成功实施至关重要。通过有效的量管理，可以确保项目按照预定的时间、成本和资源计划进行，降低项目风险，提高项目成功率。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量管理需要遵循以下原则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量管理的目标是确保项目在预定的时间、成本和资源约束下，实现项目目标并满足相关方的需求和期望。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采用科学的方法和工具进行量管理，确保决策的合理性和有效性。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根据项目实际情况灵活调整量管理策略和方法，确保项目的顺利进行。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将项目看作一个整体系统，综合考虑各种因素对项目量的影响。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量管理在项目规划中的作用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在项目规划阶段，量管理有助于制定详细的项目计划，包括时间计划、成本计划和资源计划等，为项目的实施提供明确的指导。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通过量管理可以对项目的可行性进行评估，分析项目在时间、成本和资源等方面的约束条件，为项目决策提供依据。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有效的量管理可以预测和应对项目中的潜在风险，减少不确定性对项目的影响，提高项目的稳定性和成功率。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量管理有助于优化项目资源配置，根据项目需求和资源状况进行合理调配，提高资源利用效率。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项目规划中的量管理策略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775" b="237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确定项目目标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明确项目的总体目标和阶段性目标，确保所有相关人员对项目目标有清晰的认识。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定义项目范围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明确项目的边界和范围，包括项目涉及的业务领域、技术范围、时间周期等。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识别关键干系人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识别项目的主要干系人，包括项目发起人、项目经理、团队成员、客户等，确保他们对项目目标和范围有共同的理解。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对项目所需的人力、物力、财力等资源进行评估，确保资源的合理配置和使用。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809" b="380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制定量管理策略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根据项目目标和范围，制定相应的量管理策略，包括量的定义、测量、分析、改进等方面。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识别项目中可能存在的风险，制定相应的风险管理计划，包括风险识别、评估、应对和监控等方面。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制定详细的量管理计划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根据项目特点和需求，选择合适的量管理工具，如项目管理软件、统计分析工具等。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选择量管理工具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根据项目类型和复杂程度，选择合适的量管理方法，如挣值管理、敏捷方法等。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选择量管理方法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对项目团队成员进行量管理工具和方法的培训，确保他们熟练掌握相关技能和方法。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培训项目团队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选择合适的量管理工具与方法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制定指标测量计划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制定相应的指标测量计划，明确指标测量的方法、频率和责任人等。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建立指标监控机制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建立指标监控机制，对项目执行过程中的各项指标进行实时监控和预警，确保项目按照预定计划进行。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定义量管理指标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根据项目目标和范围，定义相应的量管理指标，如进度指标、成本指标、质量指标等。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建立量管理指标体系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验收要点与流程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https://d.book118.com/348002074110006032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2024-09-10T07:21:00.545</cp:lastPrinted>
  <dcterms:created xsi:type="dcterms:W3CDTF">2024-09-09T23:21:00Z</dcterms:created>
  <dcterms:modified xsi:type="dcterms:W3CDTF">2024-09-09T23:21:02Z</dcterms:modified>
</cp:coreProperties>
</file>