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CA4CC8-B90B-4EBD-85C6-F26CD1650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4883BD-4A74-4929-9D7A-34E0D6E87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7F5F9E-C872-43BC-BA22-A940FC91E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5CFDE3-1D1E-4A47-9265-DB78AAA96D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1F4572-8B3A-412D-86B8-094BBB31BF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EAB70F-0D2F-4386-9E8F-EAA76C3048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5C1855-C150-4249-8F74-BC836D82FD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07E363-8633-4235-8A1D-2A57D31111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9508BD-8E6C-45F2-B626-33E3BC64F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684BC2-E800-4883-8ACF-D74CB71E4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C8CD9-066A-4C32-869B-3E531E586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03125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社会法课程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社会法概述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社会法的主要内容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社会法的实施与监督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社会法的发展趋势与挑战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社会法概述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社会法是一门研究社会法的产生、发展及其规律的学科。它以社会公共利益为出发点，调整社会关系，维护社会秩序。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社会法具有公益性、公权性、行政性和程序性等特点。它关注社会公共利益，通过国家公权力的行使来调整社会关系，并需要遵循一定的行政程序和司法程序。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社会法的基本原则</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保护弱势群体原则</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社会法的基本原则之一是保护弱势群体，通过立法和政策措施来维护弱势群体的合法权益，减少社会不公和贫富差距。</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维护社会公共利益原则</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社会法强调维护社会公共利益，通过规范社会行为、调整社会关系来维护社会的整体利益和发展。</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政府干预与市场调节相结合原则</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社会法在调整社会关系时，注重政府干预与市场调节的有机结合，既体现政府的宏观调控职能，又充分发挥市场机制的作用。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程序正义原则</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社会法注重程序正义，通过公正、透明的程序来保障当事人的合法权益，防止权力滥用和社会不公。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406" r="22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社会法与宪法的关系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宪法是国家的根本大法，为社会法的制定提供了基本原则和框架。社会法作为具体法律领域，需要在宪法规定的范围内进行制定和实施。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社会法与民法的关系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民法关注平等主体之间的财产关系和人身关系，而社会法关注不平等主体之间的社会关系。两者在调整对象上有一定的区别，但也有相互联系和补充的关系。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社会法与行政法的关系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行政法主要关注行政机关的权力和责任，而社会法关注通过行政手段来实现社会公共利益。两者在某些方面存在交叉和重叠，但也有各自独特的调整对象和原则。</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社会法与其他法律的关系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社会法的主要内容</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125" r="23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劳动法是调整劳动关系以及与劳动关系密切联系的其他关系的法律规范的总称。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劳动法规定了劳动者与雇主之间的权利和义务，包括劳动合同、工资、工时、安全卫生、社会保险等方面的规定，旨在保护劳动者的合法权益，促进劳动关系的和谐稳定。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96" r="2809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478" r="2547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736" r="2473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社会保障法是调整社会保障关系的法律规范的总称。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社会保障法通过规定社会保险、社会救助、社会福利等方面的制度，为公民提供基本生活保障，维护社会稳定和公平正义。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1" r="17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环境保护法是调整环境保护关系的法律规范的总称。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环境保护法旨在保护和改善环境质量，防治环境污染和生态破坏，保障人体健康，促进经济社会的可持续发展。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消费者权益保护法是调整消费者与经营者之间关系的法律规范的总称。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消费者权益保护法旨在保护消费者的合法权益，提高消费者的消费意识和自我保护能力，促进市场的公平竞争和经济的健康发展。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消费者权益保护法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竞争法是调整市场竞争关系的法律规范的总称。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竞争法旨在维护市场公平竞争秩序，防止和制止不正当竞争和垄断行为，保护经营者和消费者的合法权益，促进市场经济的健康发展。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社会法的实施与监督</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https://d.book118.com/348003125034006032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2024-09-09T14:20:52.629</cp:lastPrinted>
  <dcterms:created xsi:type="dcterms:W3CDTF">2024-09-09T06:20:52Z</dcterms:created>
  <dcterms:modified xsi:type="dcterms:W3CDTF">2024-09-09T06:20:54Z</dcterms:modified>
</cp:coreProperties>
</file>