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2DE79-F0FC-4B0A-9726-17316604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CBBE4-9D99-46FD-A3BA-B1DEA1D87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6416E-1C93-493D-A5B2-AE3B5264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9403D-1594-459C-99DB-64CD8D769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31B42-BDE2-44DB-B411-E6943262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E1ACB-F8EA-43FA-B176-639D3061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9BE17-80F5-4026-BD1D-D90E357EF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FA649-B602-4EF4-A472-DAEC295C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6C612-0FB6-4424-8055-791AE7AA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75640-38C1-40A2-909A-3ADEC3FEF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DEDB7-5BFD-4D97-9CEE-F5BC45AB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614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如何正确佩戴口罩以预防呼吸道感染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口罩选择与准备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正确佩戴口罩方法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佩戴口罩注意事项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呼吸道感染预防措施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口罩选择与准备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可阻隔直径大于4微米的颗粒，适用于医务人员或相关人员的基本防护。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医用外科口罩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33" b="1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750" r="3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医用防护口罩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125" r="2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可过滤空气中95%的直径0.3微米以上的非油性颗粒，适用于高风险环境下的防护。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具有更高的防护级别，可阻隔直径更小的颗粒，适用于医务人员在高风险环境下的防护。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医用口罩类型及功能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民用口罩类型及功能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一次性使用医用口罩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适用于普通民众在一般环境下的防护，可阻隔较大的颗粒。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颗粒物防护口罩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适用于空气质量较差的环境下的防护，可过滤空气中的颗粒物。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棉布口罩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对颗粒物有一定的过滤作用，但需要定期清洗和消毒。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检查口罩有效期及包装是否完好，确保口罩未受污染。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清洗双手，确保双手清洁干燥，避免污染口罩内面。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辨别口罩正反面及上下方向，确保正确佩戴。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19" r="14819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口罩佩戴前准备工作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2284" r="3228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不要佩戴已经过期或受污染的口罩。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不要将口罩拉至下巴处或挂在耳朵一侧，这样会使口罩内面受到污染。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不要反复使用一次性口罩，应及时更换。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不要在佩戴口罩时进行剧烈运动或重体力劳动，以免呼吸困难。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正确佩戴口罩方法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医用口罩佩戴步骤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佩戴口罩前，务必进行手部清洁，使用洗手液和流动水彻底清洗双手。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口罩检查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确认口罩无破损、无污渍，鼻夹条朝上，深色面朝外。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将口罩罩住鼻、口及下巴，鼻夹部位朝上，用双手将口罩两端的绳子挂在耳朵上。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调整鼻夹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用双手的食指放在金属鼻夹上，从中间位置开始，用手指向内按鼻夹，并分别向两侧移动和按压，根据鼻梁的形状塑造鼻夹。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973" r="10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同样在佩戴口罩前，需要清洁双手。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检查口罩是否完好无损，确认无污渍和破损。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将口罩横向贴于面部，用双手将两端的绳子挂在耳朵上，并调整好口罩的位置。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确保口罩覆盖住鼻子、嘴巴和下巴，没有缝隙。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调整舒适度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民用口罩佩戴步骤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08" r="31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佩戴口罩后，应检查口罩与面部的贴合度，确保没有漏气或明显缝隙。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确保贴合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如果感到不适，可以适当调整口罩的位置或选择更适合自己脸型的口罩。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调整舒适度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调整舒适度与密合度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637" r="46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孕妇佩戴方法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孕妇在佩戴口罩时，应注意选择舒适度高、透气性好的口罩，避免长时间佩戴导致不适。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儿童佩戴方法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儿童佩戴口罩时，应选择适合儿童脸型的口罩，并确保口罩与面部贴合紧密。家长应监督儿童正确佩戴口罩，并教育他们不要随意触摸口罩。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老人佩戴方法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老人在佩戴口罩时，应注意选择易于呼吸的口罩类型，并确保口罩与面部贴合紧密。如果老人有呼吸困难等症状，应及时就医并咨询医生是否适合佩戴口罩。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特殊情况下的佩戴方法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佩戴口罩注意事项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https://d.book118.com/348006141007006031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2024-09-07T17:56:19.950</cp:lastPrinted>
  <dcterms:created xsi:type="dcterms:W3CDTF">2024-09-07T09:56:19Z</dcterms:created>
  <dcterms:modified xsi:type="dcterms:W3CDTF">2024-09-07T09:56:22Z</dcterms:modified>
</cp:coreProperties>
</file>