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3F2BD-1731-4D97-9129-4068AA0ED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69DF4-63CA-410D-B6FE-A1D677D8C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A8865-6069-4E6E-8547-BF131A8C4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731D1-1C8E-42BF-8876-1487B884D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D6C4D-EE62-43A8-8E12-F4CDF02E1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89796E-6CE0-4BC6-A9E9-C188259DC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D61849-EB8A-45B4-8DFD-B7BDEAA55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F8366-6513-4648-A680-C4FDE6368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C4A85-AEA2-46F3-BF81-B6E67D949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AB2E1-AAF1-4763-B3B6-248FD613D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BC4AC-E98A-4DDE-9E22-9CDDC8FE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07002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眼前房出血护理查房PPT课件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眼前房出血概述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眼前房出血护理措施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眼前房出血并发症的预防与护理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患者教育与康复指导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眼前房出血概述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眼前房出血是指血液进入眼前房，导致前房液体的成分发生变化，引起眼部一系列症状的疾病。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根据出血原因可分为外伤性眼前房出血、自发性眼前房出血和继发性眼前房出血。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外伤、炎症、肿瘤、血管病变等均可导致眼前房出血。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血液进入眼前房后，可引起眼内压升高、角膜水肿、虹膜粘连等病理改变，导致视力下降、疼痛等不适症状。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视力下降、眼部疼痛、畏光、流泪、充血等。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通过眼部检查和实验室检查，如裂隙灯检查、眼底检查、眼压测量等，可确诊眼前房出血。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眼前房出血护理措施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74" r="1627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保持眼部清洁，防止感染。可用无菌棉签轻轻擦拭眼部分泌物。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密切观察患者眼部出血情况，如出血量、颜色等，及时报告医生。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体位护理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协助患者保持半卧位，以减少眼部充血和出血。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给予患者心理支持，缓解紧张情绪，增强治疗信心。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遵医嘱用药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确保患者按时、按量服用医生开具的药物，特别是止血药和抗炎药。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药物相互作用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了解患者正在使用的其他药物，防止与眼药产生相互作用。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观察药物反应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注意观察患者用药后的反应，如出现不良反应，立即报告医生。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药物保存与使用指导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指导患者正确保存和使用眼药水、眼药膏等，确保药物有效。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在医生指示下，对眼部进行加压包扎，以减少出血和促进止血。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眼部加压包扎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根据病情需要，遵医嘱选择冷敷或热敷，以缓解眼部不适和促进血液循环。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在医生建议下，适当进行眼部按摩，促进眼部血液循环和减轻肿胀。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眼部按摩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指导患者保持良好的生活习惯，避免过度用眼和眼部疲劳，如适当休息、减少长时间看手机和电脑等。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眼前房出血并发症的预防与护理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https://d.book118.com/348007002053006024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2024-08-31T11:57:04.997</cp:lastPrinted>
  <dcterms:created xsi:type="dcterms:W3CDTF">2024-08-31T03:57:05Z</dcterms:created>
  <dcterms:modified xsi:type="dcterms:W3CDTF">2024-08-31T03:57:07Z</dcterms:modified>
</cp:coreProperties>
</file>