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883EB-5358-4409-A440-287AE468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D5CB-EF24-44A0-8835-5512EFE2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4AB95-7255-45AC-93DB-95B3A8911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7167A-A374-4523-871F-BE1A199B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3E47B-7005-423E-A39C-6AB1E018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9E4CF-422C-4A13-B853-69570365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64428-4855-4288-83D2-D80D4970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1DFF9-C5A3-4810-AFD3-FCEF0686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7CD10-AC77-4671-A839-CA054BE2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137D7-A8FF-4992-A452-F4282851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23D71-921D-466E-823C-E25A97D8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1057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特种设备检验人员考核培训课件特种设备的安全评估与安全性验证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安全评估方法与流程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安全性验证方法与技术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现场检查与隐患排查技巧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事故应急处理与案例分析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检验人员能力提升与培训建议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特种设备是指涉及生命安全、危险性较大的锅炉、压力容器（含气瓶，下同）、压力管道、电梯、起重机械、客运索道、大型游乐设施和场（厂）内专用机动车辆。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包括其附属的安全附件、安全保护装置和与安全保护装置相关的设施。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特种设备定义及范围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包括锅炉、压力容器（含气瓶）、压力管道，这类设备具有承受一定压力的特点，一旦发生事故，往往会造成严重的人身伤亡和财产损失。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承压类特种设备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包括电梯、起重机械、客运索道、大型游乐设施和场（厂）内专用机动车辆，这类设备具有复杂的机械结构和电气系统，一旦发生故障，往往会导致设备停运或人员伤亡。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机电类特种设备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《中华人民共和国特种设备安全法》、《特种设备安全监察条例》等法律法规对特种设备的生产、经营、使用、检验、检测等方面做出了明确规定。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质检总局发布的《特种设备目录》、《特种设备安全技术规范》等标准规范，对特种设备的分类、设计、制造、安装、改造、维修等方面做出了具体规定。此外，各行业也有相应的标准和规范，如《电梯制造与安装安全规范》、《压力容器安全技术监察规程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安全评估方法与流程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识别特种设备运行过程中可能存在的危险源，如设备故障、人为操作失误等。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对识别出的危险源进行定量或定性评估，确定其可能导致的后果及发生概率。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根据评估结果，将风险划分为不同等级，为后续的安全管理提供依据。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确定特种设备安全评估的具体目标和范围。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安全评估流程介绍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收集与特种设备相关的技术资料、运行数据、事故案例等。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对特种设备进行现场勘查，了解其实际运行状况及环境。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采用适当的方法对特种设备进行风险识别与评估。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根据评估结果，制定相应的安全措施和管理方案。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对特种设备实施持续的安全监控和管理，确保其安全运行。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对设备实施持续的安全监控和管理，定期进行检查和维护，确保其长期安全运行。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针对发现的安全隐患，制定相应的维修和改造方案，确保设备安全运行。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发现设备存在多处安全隐患，包括机械故障、电气故障等。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某特种设备在运行过程中出现故障，需要进行安全评估以确定其安全性。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收集设备技术资料、运行数据等，进行现场勘查和风险识别与评估。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实例分析：某特种设备安全评估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安全性验证方法与技术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识别设备所有可能的故障模式，并分析其对设备性能和安全的影响。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基于风险的安全评估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通过对特种设备使用过程中可能产生的风险进行识别、分析和评价，确定设备的安全水平。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运用概率统计方法，研究设备在规定条件下和规定时间内完成规定功能的能力。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安全性验证方法概述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关键技术及应用实例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无损检测技术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利用声、光、磁等物理现象，在不损害或不影响被检测对象使用性能的前提下，检测其是否存在缺陷或不均匀性。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采用安全防护装置、联锁装置等措施，防止设备在运行过程中产生危险。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运用定量或定性的方法，对设备使用过程中可能产生的风险进行评估和预测。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https://d.book118.com/348011057012006030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2024-09-06T06:32:01.581</cp:lastPrinted>
  <dcterms:created xsi:type="dcterms:W3CDTF">2024-09-05T22:32:01Z</dcterms:created>
  <dcterms:modified xsi:type="dcterms:W3CDTF">2024-09-05T22:32:03Z</dcterms:modified>
</cp:coreProperties>
</file>