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D5332-7D24-43A8-A631-9B44D96F9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C1B66-23CC-4C89-B658-EED1BEF6D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05964-6768-4E4E-975B-B34406C6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4A2F0-C760-4EEC-BDDE-7F9F543A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B4364-D0AB-4671-A041-29580DA57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44E47-E51E-46D9-924E-FE90E0856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C9322-81FA-461E-BE28-F51B99836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D0B5F-3651-4EEA-9D49-2A70EF7F4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D68F6-AE21-45F1-8A9D-1CA57FCA6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DBB5B-D996-40B9-987C-95F3B527F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CA76C-DD6C-4ED5-8677-416DA9D37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1110607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薄弱环节分析与改进策略\n## 1.护理薄弱环节的基本概念与重要性\n### 1.1护理薄弱环节的定义与分类\n### 1.2护理薄弱环节对患者安全的影响\n### 1.3护理薄弱环节对护理质量的影响\n## 2.护理薄弱环节的识别方法与技巧\n### 2.1护理薄弱环节的识别标准与依据\n### 2.2护理薄弱环节的识别方法与流程\n### 2.3护理薄弱环节识别的技巧与注意事项\n## 3.护理薄弱环节的预防与改进策略\n### 3.1加强护理人员培训与教育，提高护理水平\n### 3.2完善护理管理制度与流程，降低护理薄弱环节发生风险\n### 3.3持续改进护理质量，提高患者满意度\n## 4.护理薄弱环节的案例分析\n### 4.1护理薄弱环节案例一：护理人员培训不足导致的护理失误\n### 4.2护理薄弱环节案例二：护理管理制度不完善导致的护理风险\n### 4.3护理薄弱环节案例三：护理质量持续改进不足导致的患者满意度下降\n## 5.护理薄弱环节的监测与评估\n### 5.1护理薄弱环节监测的重要性与目的\n### 5.2护理薄弱环节监测的方法与工具\n### 5.3护理薄弱环节评估的标准与流程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900"/>
              <a:t>护理薄弱环节分析与改进策略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护理薄弱环节的基本概念与重要性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护理薄弱环节的定义与分类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护理薄弱环节定义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指在护理过程中，存在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风险较高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容易出现问题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这些环节可能对患者的安全和护理质量产生负面影响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护理薄弱环节分类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：护理人员的技能、知识和态度等不足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：护理管理制度、流程和监控等方面存在问题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：护理环境和设备等方面的不足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患者安全风险增加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护理薄弱环节可能导致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护理失误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患者满意度降低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护理薄弱环节可能导致患者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不信任护理人员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不满护理质量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康复进程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护理薄弱环节对患者安全的影响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护理薄弱环节对护理质量的影响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护理质量下降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护理薄弱环节可能导致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护理措施不到位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协调性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护理团队士气受挫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护理薄弱环节可能导致护理人员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工作压力增大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职业成就感降低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影响护理团队的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凝聚力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积极性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护理薄弱环节的识别方法与技巧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识别标准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问题发生率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知识储备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进行判断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识别依据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患者病历和护理记录中的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护理人员和患者的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护理质量检查和评估结果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护理薄弱环节的识别标准与依据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识别方法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：通过对护理数据进行统计分析，发现潜在的护理薄弱环节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：通过现场观察护理人员的操作和护理过程，发现护理薄弱环节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：通过与护理人员和患者进行访谈，了解护理过程中的问题和需求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识别流程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确定识别对象和范围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收集和分析数据信息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确定护理薄弱环节并进行分类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制定改进措施和方案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护理薄弱环节的识别方法与流程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识别技巧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多角度识别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：结合多种识别方法，全面了解护理薄弱环节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关注高风险环节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：重点关注高风险人群、高风险时段和高风险操作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持续识别与改进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：定期进行护理薄弱环节识别，持续改进护理质量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保持客观和公正的态度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注重数据和信息的质量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保护患者隐私和权益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护理薄弱环节识别的技巧与注意事项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护理薄弱环节的预防与改进策略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培训与教育内容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护理知识和技能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：提高护理人员的理论水平和操作技能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护理沟通和协作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：提高护理人员的沟通和协作能力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护理伦理和法律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：提高护理人员的伦理道德和法律意识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培训与教育方式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：定期开展护理培训，提高护理人员的综合素质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：通过实践操作，提高护理人员的操作技能和应用能力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：利用网络平台，开展远程教育和培训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加强护理人员培训与教育，提高护理水平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https://d.book118.com/348011106076006036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护理薄弱环节分析与改进策略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2024-09-16T00:17:30.962</cp:lastPrinted>
  <dcterms:created xsi:type="dcterms:W3CDTF">2024-09-15T16:17:30Z</dcterms:created>
  <dcterms:modified xsi:type="dcterms:W3CDTF">2024-09-15T16:17:32Z</dcterms:modified>
</cp:coreProperties>
</file>