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DHOGA+MS-UIGothic"/>
      <p:regular r:id="rId15"/>
    </p:embeddedFont>
    <p:embeddedFont>
      <p:font typeface="WMVLSE+NJFBFP+ArialMT"/>
      <p:regular r:id="rId16"/>
    </p:embeddedFont>
    <p:embeddedFont>
      <p:font typeface="SLJEHH+TKIPUC+MicrosoftYaHei"/>
      <p:regular r:id="rId17"/>
    </p:embeddedFont>
    <p:embeddedFont>
      <p:font typeface="QCPVUV+SUHTO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9CABE-FDDA-41C4-BAB6-B8AE1298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1FE2B-8902-4A95-9793-767EF0B2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481B0-0336-4F74-89A2-AD4F709F0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3422B-6C6E-4D2E-8E1D-F3BBC75B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5B5C5-D119-47D3-BEA6-F4A26F3D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11E0D-D04A-46CD-878C-8E8A8081F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81C1F-DCF2-4CD9-8B39-8BFC0811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5AA41-46CF-4B42-8DA8-7398FAA0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A6B28-A67A-4C86-B69E-73B762C69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F700B-7612-4323-A5F9-FA2B9EF7B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6B921-AA25-4AEE-92A9-95CCE153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3116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QDHOGA+MS-UIGothic"/>
                <a:cs typeface="QDHOGA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467800"/>
            <a:ext cx="433821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VLSE+NJFBFP+ArialMT"/>
                <a:cs typeface="WMVLSE+NJFBF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士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性腰背痛概述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QDHOGA+MS-UIGothic"/>
                <a:cs typeface="QDHOGA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3027235"/>
            <a:ext cx="538977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VLSE+NJFBFP+ArialMT"/>
                <a:cs typeface="WMVLSE+NJFBF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士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性腰背痛的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理措施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587305"/>
            <a:ext cx="6441330" cy="7831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VLSE+NJFBFP+ArialMT"/>
                <a:cs typeface="WMVLSE+NJFBF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士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性腰背痛的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防与管理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FFFF"/>
                </a:solidFill>
                <a:latin typeface="QDHOGA+MS-UIGothic"/>
                <a:cs typeface="QDHOGA+MS-UIGothic"/>
              </a:rPr>
              <a:t>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与特征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DHOGA+MS-UIGothic"/>
                <a:cs typeface="QDHOGA+MS-UIGothic"/>
              </a:rPr>
              <a:t>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3408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性腰背痛是指由于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引起的腰背部疼痛，是</a:t>
            </a:r>
            <a:r>
              <a:rPr sz="1350">
                <a:solidFill>
                  <a:srgbClr val="F7F7F7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士常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病之一。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DHOGA+MS-UIGothic"/>
                <a:cs typeface="QDHOGA+MS-UIGothic"/>
              </a:rPr>
              <a:t>特征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通常表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腰部或下背部的疼痛，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可能伴有肌肉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、僵硬或活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受限等症状，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会影响工作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DHOGA+MS-UIGothic"/>
                <a:cs typeface="QDHOGA+MS-UIGothic"/>
              </a:rPr>
              <a:t>和生活。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生原因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搬运重物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489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患者可能需要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繁搬运，如移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、翻身等，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士需要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助完成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些工作，增加了腰部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长时间</a:t>
            </a: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弯腰或久坐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03859" y="2820408"/>
            <a:ext cx="329446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患者需要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长时间监测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理，</a:t>
            </a:r>
          </a:p>
          <a:p>
            <a:pPr marL="135254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士需要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保持弯腰或久坐</a:t>
            </a:r>
          </a:p>
          <a:p>
            <a:pPr marL="325754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致腰部承受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工作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强</a:t>
            </a:r>
            <a:r>
              <a:rPr sz="2300" spc="23">
                <a:solidFill>
                  <a:srgbClr val="8C8C8C"/>
                </a:solidFill>
                <a:latin typeface="QDHOGA+MS-UIGothic"/>
                <a:cs typeface="QDHOGA+MS-UIGothic"/>
              </a:rPr>
              <a:t>度大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07538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患者病情重，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理工作量大，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3580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士需要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保持高度集中的工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作状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，容易造成肌肉疲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PVUV+SUHTON+MicrosoftYaHei-Bold"/>
                <a:cs typeface="QCPVUV+SUHTO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PVUV+SUHTON+MicrosoftYaHei-Bold"/>
                <a:cs typeface="QCPVUV+SUHTO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PVUV+SUHTON+MicrosoftYaHei-Bold"/>
                <a:cs typeface="QCPVUV+SUHTO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QDHOGA+MS-UIGothic"/>
                <a:cs typeface="QDHOGA+MS-UIGothic"/>
              </a:rPr>
              <a:t>年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QDHOGA+MS-UIGothic"/>
                <a:cs typeface="QDHOGA+MS-UIGothic"/>
              </a:rPr>
              <a:t>性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QDHOGA+MS-UIGothic"/>
                <a:cs typeface="QDHOGA+MS-UIGothic"/>
              </a:rPr>
              <a:t>工作年限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随着年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的增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，腰部肌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肉和椎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间盘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性逐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低，容易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生腰背痛。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46177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女性</a:t>
            </a:r>
            <a:r>
              <a:rPr sz="1500">
                <a:solidFill>
                  <a:srgbClr val="F7F7F7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士更容易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腰背痛，可能与女性生理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特点和激素水平有关。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工作年限越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生腰背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痛的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越高，可能与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期从事高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度、高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工作有关。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常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背部疼痛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脊柱姿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势</a:t>
            </a: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异常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疼痛部位通常在腰椎中部或上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由于疼痛和肌肉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，患者可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能出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脊柱姿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异常，如腰椎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前凸增加。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部，有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可放射至肩部和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腰部疼痛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肌肉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紧张</a:t>
            </a: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和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痉挛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运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8C8C8C"/>
                </a:solidFill>
                <a:latin typeface="QDHOGA+MS-UIGothic"/>
                <a:cs typeface="QDHOGA+MS-UIGothic"/>
              </a:rPr>
              <a:t>功能障碍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疼痛可能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致患者在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行日常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受限，如弯腰、直立和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行走等。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腰部一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或两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的疼痛，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可伴有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痛和叩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痛。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腰背部肌肉常出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现紧张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痉挛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致活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DHOGA+MS-UIGothic"/>
                <a:cs typeface="QDHOGA+MS-UIGothic"/>
              </a:rPr>
              <a:t>受限。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断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8C8C8C"/>
                </a:solidFill>
                <a:latin typeface="QDHOGA+MS-UIGothic"/>
                <a:cs typeface="QDHOGA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2000">
                <a:solidFill>
                  <a:srgbClr val="FFFFFF"/>
                </a:solidFill>
                <a:latin typeface="QDHOGA+MS-UIGothic"/>
                <a:cs typeface="QDHOGA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DHOGA+MS-UIGothic"/>
                <a:cs typeface="QDHOGA+MS-UIGothic"/>
              </a:rPr>
              <a:t>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DHOGA+MS-UIGothic"/>
                <a:cs typeface="QDHOGA+MS-UIGothic"/>
              </a:rPr>
              <a:t>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DHOGA+MS-UIGothic"/>
                <a:cs typeface="QDHOGA+MS-UIGothic"/>
              </a:rPr>
              <a:t>排除其他原因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腰部或背部有明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痛和叩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痛，有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可伴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有脊柱姿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异常和肌肉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上述腰背痛的症状，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且疼痛与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密切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相关。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排除其他可能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致腰背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痛的疾病或原因，如腰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4400" y="5011158"/>
            <a:ext cx="21354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患者有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期从事</a:t>
            </a:r>
            <a:r>
              <a:rPr sz="1500">
                <a:solidFill>
                  <a:srgbClr val="FFFDFD"/>
                </a:solidFill>
                <a:latin typeface="SLJEHH+TKIPUC+MicrosoftYaHei"/>
                <a:cs typeface="SLJEHH+TKIPUC+MicrosoftYaHei"/>
              </a:rPr>
              <a:t>ICU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</a:p>
          <a:p>
            <a:pPr marL="16255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理工作的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史。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7665" y="552550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间盘</a:t>
            </a:r>
            <a:r>
              <a:rPr sz="1500">
                <a:solidFill>
                  <a:srgbClr val="FFFDFD"/>
                </a:solidFill>
                <a:latin typeface="QDHOGA+MS-UIGothic"/>
                <a:cs typeface="QDHOGA+MS-UIGothic"/>
              </a:rPr>
              <a:t>突出、脊柱骨折等。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https://d.book118.com/348013116140006037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QDHOGA+MS-UIGothic</vt:lpstr>
      <vt:lpstr>SimSun</vt:lpstr>
      <vt:lpstr>WMVLSE+NJFBFP+ArialMT</vt:lpstr>
      <vt:lpstr>Times New Roman</vt:lpstr>
      <vt:lpstr>SLJEHH+TKIPUC+MicrosoftYaHei</vt:lpstr>
      <vt:lpstr>QCPVUV+SUHTON+MicrosoftYaHei-Bold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2024-09-18T00:45:30.198</cp:lastPrinted>
  <dcterms:created xsi:type="dcterms:W3CDTF">2024-09-17T16:45:30Z</dcterms:created>
  <dcterms:modified xsi:type="dcterms:W3CDTF">2024-09-17T16:45:31Z</dcterms:modified>
</cp:coreProperties>
</file>