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4A3EF-10BC-4E46-8AE1-367D27F10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EA733-1613-4B7A-817C-CFA0DC2AC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06B15-35E2-4981-98C5-AFB23BFE5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BFBD3-4F4E-4C26-9239-85F7F59E4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9C59E2-F025-488E-AABC-55BC9E098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63B8A7-31B5-4C8B-9E8F-79C094EF0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D410EC-332C-41A1-83A4-6EABD2D0C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AD7A1-C146-4592-B4D8-086ED2E99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1DBD3-DE82-4267-B77F-50D959859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D743D-9699-4E05-9023-4972B3F59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E45D2-ABAA-4E7C-913C-5E8E4F25E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14111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电气控制与可编程控制器技术可编程控制器概述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可编程控制器基本原理与结构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可编程控制器编程语言与指令系统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可编程控制器在电气控制中应用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可编程控制器选型、安装与调试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可编程控制器发展趋势与挑战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随着工业自动化程度的不断提高，传统的电气控制方法已无法满足复杂控制系统的需求，可编程控制器的出现为工业自动化领域带来了革命性的变革。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随着人工智能、大数据等技术的不断发展，可编程控制器作为实现工业智能化的重要手段，其应用范围和深度不断拓展。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75" r="14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2954" r="2954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定义：可编程控制器（Programmable Controller，简称PC）是一种数字运算操作的电子系统，专为在工业环境下应用而设计。它采用可编程序的存储器，用来在其内部存储执行逻辑运算、顺序控制、定时、计数和算术运算等操作的指令，并通过数字式或模拟式的输入/输出，控制各种类型的机械或生产过程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可编程控制器定义及发展历程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第一代可编程控制器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以继电器控制为基础，功能简单，体积庞大，价格昂贵。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第三代可编程控制器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采用中小规模集成电路，实现了更高的性能和更小的体积。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第四代可编程控制器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采用大规模和超大规模集成电路，实现了高性能、高速度、高可靠性和低价格。同时，随着计算机技术的发展，可编程控制器的编程语言和编程方式也得到了不断改进和完善。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第二代可编程控制器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采用晶体管代替继电器，实现了小型化、轻量化，同时提高了速度和可靠性。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可编程控制器定义及发展历程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可编程控制器基本原理与结构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67" b="16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可编程控制器采用循环扫描的工作方式，通过用户程序实现控制逻辑，并通过输入输出接口与现场设备连接，实现对现场设备的控制。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可编程控制器具有可靠性高、编程灵活、通用性强、扩展方便等特点，适用于各种复杂的工业控制场合。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工作原理及功能特点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硬件组成与结构类型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硬件组成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可编程控制器主要由中央处理单元（CPU）、存储器、输入输出接口、电源等部分组成。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结构类型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根据硬件结构的不同，可编程控制器可分为整体式、模块式和叠装式三种类型。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可编程控制器的软件系统包括系统软件和应用软件两部分。系统软件是控制器工作的基础，而应用软件则是用户根据控制需求编写的程序。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软件系统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系统软件主要负责控制器的初始化、诊断、输入输出处理等功能；而应用软件则负责实现用户特定的控制逻辑，满足不同的控制需求。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软件系统及其作用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可编程控制器编程语言与指令系统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指令表语言（IL）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类似于汇编语言的助记符编程语言，由操作码和操作数组成，适用于手持编程器和计算机编程。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结构化文本语言（ST）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类似于高级语言的文本化编程语言，适用于算法复杂、运算量大的控制程序。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功能块图语言（FBD）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用功能块表示被控对象或控制策略的图形化编程语言，易于实现复杂的控制功能。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梯形图语言（LD）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直观易懂的图形化编程语言，类似于继电器控制线路图，易于被电气人员接受。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编程语言类型及特点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9714" r="971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指令系统概述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可编程控制器的指令系统是控制器执行各种控制功能的基础，包括基本指令、功能指令和特殊指令等。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常用指令介绍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包括基本逻辑指令（如LD、AND、OR等）、定时器/计数器指令、数据比较指令、数据传送指令、算术运算指令、程序控制指令（如跳转、循环等）等。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指令系统概述及常用指令介绍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https://d.book118.com/348014111006006032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2024-09-09T05:59:32.325</cp:lastPrinted>
  <dcterms:created xsi:type="dcterms:W3CDTF">2024-09-08T21:59:32Z</dcterms:created>
  <dcterms:modified xsi:type="dcterms:W3CDTF">2024-09-08T21:59:34Z</dcterms:modified>
</cp:coreProperties>
</file>