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450E1-86B0-475F-9033-25935138F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ABC82-44A7-4F52-9105-7F219448B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D6827-EFA8-42D3-8B20-E62BDA60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F8446-EE8A-455E-A836-5E5E9C355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9402B-E8E8-40ED-99A2-F2A1D6E68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67A31-D4F9-4730-9129-AB422C3A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8ADC0-9F64-4326-9AE0-6B5486445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D2472-46CA-4721-967D-3CDB9B94C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62EA9-540B-4213-A61A-D367778F3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747C2-30E7-4BF2-8316-7C6B11DEC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9ECBC-C356-491C-9409-20BEC354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5007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内瘘护理教学查房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内瘘护理技巧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内瘘患者教育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是指为了达到治疗目的，在人体内建立的血管通道。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是指对内瘘进行日常维护和管理的过程，包括清洁、消毒、检查等。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内瘘护理教学查房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是指通过实际操作演示和讨论，对内瘘护理进行深入学习和掌握的过程。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掌握内瘘的日常维护和管理方法。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提高医护人员的操作技能和理论知识水平。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了解内瘘可能出现的并发症及处理方法。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目的：通过实际操作演示和讨论，提高医护人员对内瘘护理的认识和技能，确保患者得到安全、有效的护理。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内瘘的定义与作用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内瘘是一种人造的血管通道，通过手术将人体内部的一段血管连接起来，用于血液透析、输液、输血等治疗。内瘘的作用是提供稳定的血管通路，方便医疗操作，提高治疗效果。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内瘘定义与作用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内瘘的类型与特点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有多种类型，根据连接的血管不同可分为动静脉内瘘和中心静脉内瘘等。不同类型的内瘘具有不同的特点和使用范围，例如动静脉内瘘多用于血液透析，而中心静脉内瘘则多用于需要长时间输液、输血等治疗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内瘘的类型与特点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内瘘的适应症与禁忌症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适用于需要频繁进行血液透析、输液、输血等治疗的患者。然而，内瘘也存在一些禁忌症，如患者存在严重的心脏疾病、血管病变等，不适合进行内瘘手术。此外，内瘘手术也可能存在一些并发症，如感染、血栓形成等，需要严格掌握适应症和禁忌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内瘘的适应症与禁忌症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内瘘护理技巧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了解患者的病情、病史、手术史等，评估患者的身体状况和心理状态，为手术做好充分准备。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向患者及家属介绍手术目的、手术过程、术后注意事项等，帮助患者及家属了解手术相关情况，减轻焦虑和恐惧。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做好手术部位的清洁和消毒工作，确保手术顺利进行，同时做好患者的心理疏导，增强患者的信心和配合度。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内瘘术前护理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密切观察患者的生命体征、内瘘通畅情况、有无出血等异常情况，及时发现并处理并发症。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保持内瘘通畅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定期检查内瘘通畅情况，及时处理阻塞、狭窄等问题，确保血液流通顺畅。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保持手术部位的清洁和干燥，定期更换敷料，预防感染发生。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内瘘术后护理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https://d.book118.com/348015007114006045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2024-09-26T08:02:30.493</cp:lastPrinted>
  <dcterms:created xsi:type="dcterms:W3CDTF">2024-09-26T00:02:30Z</dcterms:created>
  <dcterms:modified xsi:type="dcterms:W3CDTF">2024-09-26T00:02:32Z</dcterms:modified>
</cp:coreProperties>
</file>