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404B-79A3-45ED-B27E-C564B649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44DC1-5F86-44E6-BD8C-4E7EBEAE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C055-190B-4CEC-A6C0-4ABAD7AB5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23A39-6F7B-4504-B13C-266ED99D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0667FD-9DD9-4D05-9769-EDE8F814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2E32B-4F5A-40F8-B0D4-44DAF5FAA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FF85C-4A14-4E99-9E03-28D3FEA3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96A65-A78C-4B61-B4B1-004445299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5815B-C653-4306-A1CD-1C4E6899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54536-66E4-474E-BF63-96FBC5D63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669D-E5F6-4C65-AA6A-F03398D60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160721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2024年活塞项目管理培训课件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活塞项目概述与市场趋势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活塞项目策划与立项管理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活塞项目团队组建与沟通协作技巧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活塞项目进度计划与监控方法论述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活塞项目质量保障体系建设探讨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活塞项目风险识别、评估及应对措施研究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活塞项目概述与市场趋势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活塞是发动机或压缩机中的关键部件，用于将气体或液体的压力转换为机械能。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根据应用领域和技术要求，活塞项目可分为汽车活塞、压缩机活塞、摩托车活塞等。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活塞项目定义及分类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随着全球汽车和机械行业的持续发展，活塞市场规模不断扩大，预计未来几年将保持稳定增长。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客户对活塞产品的性能、质量、耐久性和环保性等方面提出更高要求，需要不断进行技术升级和产品创新。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随着新材料、新工艺和智能制造技术的不断发展，活塞制造技术将不断升级，提高生产效率和产品质量。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环保法规日益严格，活塞行业将更加注重环保技术的研发和应用，推动绿色制造和可持续发展。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全球化趋势加速，活塞企业将加强与国际同行的合作与交流，共同应对市场挑战和技术变革。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项目生命周期与产品生命周期的关系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项目生命周期是产品生命周期的一个子集，两者之间的联系和区别。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项目从启动到收尾所经历的一系列阶段，每个阶段具有不同的特点和管理重点。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预测型、迭代型和增量型、敏捷型等，各种类型的特点和适用场景。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各过程组的主要任务和输出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详细阐述每个过程组的主要工作内容、关键任务及预期成果。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过程组之间的交互关系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分析各过程组之间的内在联系和相互影响，强调过程组之间的协同作用。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项目管理过程组概念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项目管理过程中相互关联、相互作用的一组过程，包括启动、规划、执行、监控和收尾五个过程组。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项目管理过程组划分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对项目成功起到关键作用的因素，包括项目范围、时间、成本、质量等方面的要素。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关键成功因素识别方法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介绍如何通过项目分析、专家判断等方法识别关键成功因素。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关键成功因素在项目管理中的应用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阐述如何在项目规划、执行和监控过程中关注和应用关键成功因素，确保项目的顺利进行和目标的达成。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活塞项目策划与立项管理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明确活塞项目的具体目标，包括技术、市场、经济等方面的指标，确保项目与企业战略和市场需求相契合。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对项目的技术可行性、市场可行性、经济可行性等进行全面评估，确保项目在技术和市场方面具有竞争优势，在经济上具有可行性。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项目目标设定与可行性分析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对活塞项目所需的人力、物力、财力等资源进行全面评估，明确资源需求和缺口。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配置计划制定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根据资源需求评估结果，制定详细的资源配置计划，包括资源采购、调配、使用等方面的具体安排，确保项目资源的及时供应和有效利用。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资源需求评估及配置计划制定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对现有的活塞项目立项申请流程进行全面梳理，明确流程中的关键环节和存在的问题。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立项申请流程梳理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针对立项申请流程中存在的问题，提出具体的优化建议，如简化流程、提高审批效率、加强跨部门沟通协作等，确保项目能够快速、顺利地获得批准并启动。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立项申请流程梳理及优化建议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活塞项目团队组建与沟通协作技巧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16" r="1871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高效团队通常有清晰、明确且可衡量的目标，所有成员都清楚团队的目标并为之努力。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团队成员之间互相信任、尊重彼此的专业知识和经验，能够坦诚地交流和分享信息。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高效团队注重沟通，通过定期会议、讨论和分享信息来保持沟通畅通，确保所有成员都能理解项目进展和团队目标。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团队成员愿意协作、互相支持，共同解决问题和应对挑战，而不是互相指责或推诿责任。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协作与配合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高效团队特征分析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0" r="31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市场营销人员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财务人员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团队成员角色定位及职责划分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负责项目的整体规划和协调，制定项目计划、分配资源、监控进度和质量，确保项目按时按质完成。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负责项目的市场调研和推广，与客户保持密切联系，了解客户需求和反馈，为项目提供市场支持。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提供技术指导和支持，解决项目中的技术问题，确保项目的技术实现符合预期要求。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负责项目的预算和成本管理，监控项目的财务状况，确保项目的经济效益符合预期要求。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https://d.book118.com/348016072105006034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2024-09-13T03:00:40.174</cp:lastPrinted>
  <dcterms:created xsi:type="dcterms:W3CDTF">2024-09-12T19:00:40Z</dcterms:created>
  <dcterms:modified xsi:type="dcterms:W3CDTF">2024-09-12T19:00:42Z</dcterms:modified>
</cp:coreProperties>
</file>