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7D10F2F-BC9B-43F8-BEE5-0B3B90396F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BE97-5F05-409A-877B-26D346DB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1791F-E363-4A6B-B1F9-7C504701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92242-3A7F-400E-A9F2-CD9ACCAE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4DAC8-67BA-4FE6-8A05-87F9E78E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C47FE-09F2-479A-AFD6-D03CA42F0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EC3AC-0DBD-48FE-8AD1-3CE1F872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BF4CA-DCCB-48B7-A6EA-6AA0BFDA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A47AA-3DA8-4EBB-B6CC-BAE320A1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FCB2F-F4AF-48B0-B708-5B6E5721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7D02-D966-45C5-A1CE-D6368A65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94E10-2A03-4A3B-A7C1-3D34C47A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E3F8A9-11CB-4958-95D2-BA552AB17DD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ADE86B5-F69F-40BC-AF61-8DD6A89161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607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学生如何应对挫折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理解挫折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制定目标与计划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培养应对挫折的心态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寻求支持和帮助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培养自我调节能力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理解挫折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什么是挫折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外部和内心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挫折是生活中不可避免的困难和失败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两种形式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挫折可以是外部的，也可以是内心的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挫折的影响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负面情绪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挫折可能导致情绪低落和失望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积极意义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挫折也是一种成长的机会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人际关系上的挫折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友谊破裂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人际冲突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人际孤立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抑郁情绪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焦虑情绪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情绪失控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挫折的类型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学业上的挫折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不及格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考试挫折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课业压力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挫折的应对策略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积极面对挫折是重要的心态，学会寻求帮助能够有效缓解挫折带来的压力，接受失败并从中汲取教训可以帮助我们更快地成长和进步。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挫折的应对策略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正面态度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积极面对挫折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积极反思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接受失败并汲取教训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请求支持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学会寻求帮助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制定目标与计划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设立明确目标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制定明确的目标是成功应对挫折的第一步。目标应当具体、可测量、可达成，并且设置明确的时间表，这样才能帮助你更好地规划和执行计划。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制定有效计划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制定详细的步骤和时间安排是确保计划有效执行的关键。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详细步骤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制定备选方案可以应对可能出现的挫折和问题，提前做好充分准备。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备选方案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落实执行计划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要坚持执行计划，不要因为困难而放弃。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坚持执行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拖延是成功的大敌，要做事情不拖拉，保持高效。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克服拖延心理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缺乏有效的计划执行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没有有效的计划执行会导致目标难以实现，容易失败。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常见失败原因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缺乏长期目标规划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没有长期目标规划会让人在面对挫折时丧失方向。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制定明确目标、制定有效计划、落实执行计划是应对挫折的关键步骤。同时要注意常见的失败原因，不断总结经验教训，努力进步，才能克服挫折，取得成功。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培养应对挫折的心态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接受现实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在面对挫折时，学生需要意识到不是每件事情都会如愿，接受现实中的困难和挑战。同时，也要接受自己的局限性，不要期待完美的结果。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积极乐观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相信事情会变好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培养乐观心态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将挫折看作是走向成功的必经之路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看待挫折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学会放下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不要纠结于过去的失败，要向前看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放下对失败的执着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学会释怀过去，给自己和他人一个重新开始的机会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原谅自己和他人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坚信自己的能力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相信自己有能力克服困难，实现目标和梦想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培养自我价值感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认识自己的优点和价值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每个学生都有自己的闪光点，要发现和珍惜自己的优势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https://d.book118.com/348016077011006050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学生如何应对挫折</vt:lpstr>
      <vt:lpstr>目录</vt:lpstr>
      <vt:lpstr>第1章 理解挫折</vt:lpstr>
      <vt:lpstr>什么是挫折</vt:lpstr>
      <vt:lpstr>挫折的影响</vt:lpstr>
      <vt:lpstr>挫折的类型</vt:lpstr>
      <vt:lpstr>挫折的应对策略</vt:lpstr>
      <vt:lpstr>挫折的应对策略</vt:lpstr>
      <vt:lpstr>第2章 制定目标与计划</vt:lpstr>
      <vt:lpstr> </vt:lpstr>
      <vt:lpstr>制定有效计划</vt:lpstr>
      <vt:lpstr>落实执行计划</vt:lpstr>
      <vt:lpstr>常见失败原因</vt:lpstr>
      <vt:lpstr>总结与展望</vt:lpstr>
      <vt:lpstr>第3章 培养应对挫折的心态</vt:lpstr>
      <vt:lpstr> </vt:lpstr>
      <vt:lpstr>积极乐观</vt:lpstr>
      <vt:lpstr>学会放下</vt:lpstr>
      <vt:lpstr>培养自我价值感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2024-09-29T14:53:55.276</cp:lastPrinted>
  <dcterms:created xsi:type="dcterms:W3CDTF">2024-09-29T06:53:55Z</dcterms:created>
  <dcterms:modified xsi:type="dcterms:W3CDTF">2024-09-29T06:53:57Z</dcterms:modified>
</cp:coreProperties>
</file>