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A3F817-11CF-4741-9609-D8F053BAFE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CDA1A3-BAE0-4B55-93BA-5A4B61F892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E8A156-B0CD-4442-A16D-312A6BD77E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EF8460-6AEA-4ABA-A171-3D8EB624B9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249EE3-A713-4419-89A3-D94823C018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490473-1DED-44D1-AA32-127BDEBF03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E481F3-C6E4-4C9D-8EB7-458A123FB9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A6ED81-7D53-4837-9D68-C8D97649A4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35E5AD-58BF-4D6D-B746-B85E04E2FB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C9CAB6-DE51-4E86-B0A1-D6E09382D3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57AF8D-A72F-4CB0-8881-AF29B64CFB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80170710550060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汇报人：文小库</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2023-12-29</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临床实践中的患者安全沟通与协作策略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患者安全沟通的重要性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有效的沟通技巧与策略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团队协作在患者安全中的作用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患者参与沟通与协作的策略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应对沟通障碍与冲突的策略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399" b="63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4623" b="1462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96" b="269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患者安全的重要性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患者安全是医疗质量的核心，直接关系到患者的生命安全和健康。</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沟通在患者安全中的作用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有效的沟通是确保患者安全的关键环节，能够减少医疗差错、提高治疗效果和患者满意度。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协作在患者安全中的意义</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团队协作能够提高医疗服务的整体效能，确保患者在整个治疗过程中得到全面、连续的照护。</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9949" r="994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t="13449" b="1344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医疗信息具有高度专业性和复杂性，如何准确、全面地将信息传递给患者和团队成员是一大挑战。</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信息传递的复杂性</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不同患者的文化背景、教育水平、健康状况等存在差异，对医疗信息的理解和接受程度也不同。</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患者个体差异</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医疗过程中涉及的情感因素，如焦虑、恐惧、信任等，会对沟通效果产生重要影响。</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情感因素的影响</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繁忙的医疗环境和有限的资源使得医护人员往往没有足够的时间与患者和团队成员进行充分沟通。</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时间与资源的限制</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临床实践中的沟通挑战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患者安全沟通的重要性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通过有效的沟通，医生能够更全面地了解患者的病情、病史和症状，从而做出更准确的诊断和治疗方案。</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准确诊断与治疗</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医疗团队成员之间的良好沟通可以确保信息的准确传递，提高团队协作效率，为患者提供更高质量的医疗服务。</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提升团队协作</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0254" b="1025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与患者及其家属的充分沟通有助于他们更好地理解治疗方案和注意事项，提高患者的自我管理能力。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强化患者教育</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提高医疗质量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预防不良事件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通过及时、有效的沟通，医疗团队能够迅速发现并处理潜在的安全隐患，防止不良事件的发生。</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减少信息误解</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清晰、准确的沟通可以减少医生、护士和其他医疗人员之间对病情和治疗方案的信息误解，降低因沟通不畅导致的医疗差错风险。</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提升应急响应</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在紧急情况下，快速、准确的沟通对于协调医疗团队的应急响应至关重要，有助于降低患者风险。</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4292" r="1429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1542" r="1154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降低医疗差错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提高患者参与度</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鼓励患者及其家属参与治疗决策过程，通过充分沟通让他们了解治疗方案的利弊，有助于提高患者的治疗依从性和满意度。</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促进信息共享</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与患者分享病情、治疗方案和预后等方面的信息，有助于增强患者对医疗过程的了解和信任，提高满意度。</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建立信任关系</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通过真诚、耐心的沟通，医生能够赢得患者的信任和尊重，有助于建立长期、稳定的医患关系。</a:t>
            </a:r>
          </a:p>
        </p:txBody>
      </p:sp>
      <p:pic>
        <p:nvPicPr>
          <p:cNvPr id="10" name="Picture 10"/>
          <p:cNvPicPr>
            <a:picLocks noChangeAspect="1"/>
          </p:cNvPicPr>
          <p:nvPr/>
        </p:nvPicPr>
        <p:blipFill>
          <a:blip r:embed="rId2"/>
          <a:srcRect l="1542" r="154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增强患者信任与满意度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有效的沟通技巧与策略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683" r="2668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6328" r="2632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6910" r="3691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积极倾听患者的诉求和意见，不打断患者发言，给予患者充分表达的机会。</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倾听技巧</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站在患者的角度思考问题，理解患者的情绪和感受，并用温暖、关怀的语言回应患者。</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同理心表达</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倾听与同理心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使用医学专业术语时，要确保患者能够理解，避免使用模糊不清或晦涩难懂的词汇。</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将复杂的医学信息以简单明了的方式传达给患者，避免信息过载导致患者混淆或误解。</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清晰、简洁的表达</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信息简明扼要</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用词准确</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保持亲切、友善的面部表情和肢体语言，传递出关心和支持的信息。</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面部表情与肢体语言</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为患者创造一个安静、舒适、私密的沟通环境，减少外界干扰，有助于患者更好地理解和接受信息。</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环境营造</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非语言沟通的运用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团队协作在患者安全中的作用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https://d.book118.com/348017071055006022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2024-08-28T12:57:12.754</cp:lastPrinted>
  <dcterms:created xsi:type="dcterms:W3CDTF">2024-08-28T04:57:12Z</dcterms:created>
  <dcterms:modified xsi:type="dcterms:W3CDTF">2024-08-28T04:57:14Z</dcterms:modified>
</cp:coreProperties>
</file>