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DKHSN+MS-UIGothic"/>
      <p:regular r:id="rId15"/>
    </p:embeddedFont>
    <p:embeddedFont>
      <p:font typeface="POABMU+LBCFMM+ArialMT"/>
      <p:regular r:id="rId16"/>
    </p:embeddedFont>
    <p:embeddedFont>
      <p:font typeface="NEIFMK+LANRSF+MicrosoftYaHei-Bold"/>
      <p:regular r:id="rId17"/>
    </p:embeddedFont>
    <p:embeddedFont>
      <p:font typeface="NSDFGF+EEFQJ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6C94-4D6A-49BF-8B23-1C395096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76E58-26FC-42DD-B629-BB3848AE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3F4C3-71D3-4873-A8BA-96AEB05B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584C4-E4EC-450B-8080-747F619B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8886E-4D6C-48C1-9FFB-E52CBE98D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7C089-1D11-414B-882A-D44148B9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9EF45-CAA3-4243-ABE9-4BF3C0E1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0687E-CDEE-4071-B9D1-61BA9147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8A79E-43B0-4FD0-9D04-A3505149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353FB-FCF7-46A7-82EF-86258340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2BE15-75F9-4C30-89A6-5A7BA0FE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7133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30754" y="2306204"/>
            <a:ext cx="8890807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健康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估</a:t>
            </a:r>
            <a:r>
              <a:rPr sz="4950" spc="23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心理与社会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估社</a:t>
            </a:r>
          </a:p>
          <a:p>
            <a:pPr marL="166497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会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估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理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UDKHSN+MS-UIGothic"/>
                <a:cs typeface="UDKHS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399243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OABMU+LBCFMM+ArialMT"/>
                <a:cs typeface="POABMU+LBCFMM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社会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455250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OABMU+LBCFMM+ArialMT"/>
                <a:cs typeface="POABMU+LBCFMM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409" y="511194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OABMU+LBCFMM+ArialMT"/>
                <a:cs typeface="POABMU+LBCFMM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健康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估的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践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603200"/>
                </a:solidFill>
                <a:latin typeface="UDKHSN+MS-UIGothic"/>
                <a:cs typeface="UDKHSN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NEIFMK+LANRSF+MicrosoftYaHei-Bold"/>
                <a:cs typeface="NEIFMK+LANRS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4040" y="280921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UDKHSN+MS-UIGothic"/>
                <a:cs typeface="UDKHSN+MS-UIGothic"/>
              </a:rPr>
              <a:t>健康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4500">
                <a:solidFill>
                  <a:srgbClr val="603200"/>
                </a:solidFill>
                <a:latin typeface="UDKHSN+MS-UIGothic"/>
                <a:cs typeface="UDKHSN+MS-UIGothic"/>
              </a:rPr>
              <a:t>估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603200"/>
                </a:solidFill>
                <a:latin typeface="UDKHSN+MS-UIGothic"/>
                <a:cs typeface="UDKHSN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健康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估的定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健康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估是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个体的身体、心理和社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会适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等方面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行全面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旨在了解其健康状况，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潜在的健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，并提供相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的干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措施。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健康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估不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关注个体当前的健康状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关注其未来的健康需求和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制定个性化的健康管理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划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KHSN+MS-UIGothic"/>
                <a:cs typeface="UDKHSN+MS-UIGothic"/>
              </a:rPr>
              <a:t>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健康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估的目的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UDKHSN+MS-UIGothic"/>
                <a:cs typeface="UDKHSN+MS-UIGothic"/>
              </a:rPr>
              <a:t>早期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发现</a:t>
            </a:r>
            <a:r>
              <a:rPr sz="1600">
                <a:solidFill>
                  <a:srgbClr val="9A6930"/>
                </a:solidFill>
                <a:latin typeface="UDKHSN+MS-UIGothic"/>
                <a:cs typeface="UDKHSN+MS-UIGothic"/>
              </a:rPr>
              <a:t>潜在的健康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5487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定期的健康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估，可以及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一些潜在的健康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如慢性疾病、心理障碍等，以便早期干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和治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UDKHSN+MS-UIGothic"/>
                <a:cs typeface="UDKHSN+MS-UIGothic"/>
              </a:rPr>
              <a:t>制定个性化的健康管理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9A6930"/>
                </a:solidFill>
                <a:latin typeface="UDKHSN+MS-UIGothic"/>
                <a:cs typeface="UDKHSN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根据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估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果，可以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个体制定个性化的健康管理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包括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食、运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物治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等方面的指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，以促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其健康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状况的改善。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UDKHSN+MS-UIGothic"/>
                <a:cs typeface="UDKHSN+MS-UIGothic"/>
              </a:rPr>
              <a:t>提高生活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9A6930"/>
                </a:solidFill>
                <a:latin typeface="UDKHSN+MS-UIGothic"/>
                <a:cs typeface="UDKHSN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3296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健康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估，个体可以了解自己的健康状况，及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生活方式和行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为习惯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，提高生活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量和社会适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健康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估的方法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EIFMK+LANRSF+MicrosoftYaHei-Bold"/>
                <a:cs typeface="NEIFMK+LANRS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EIFMK+LANRSF+MicrosoftYaHei-Bold"/>
                <a:cs typeface="NEIFMK+LANRS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EIFMK+LANRSF+MicrosoftYaHei-Bold"/>
                <a:cs typeface="NEIFMK+LANRS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UDKHSN+MS-UIGothic"/>
                <a:cs typeface="UDKHSN+MS-UIGothic"/>
              </a:rPr>
              <a:t>身体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UDKHSN+MS-UIGothic"/>
                <a:cs typeface="UDKHSN+MS-UIGothic"/>
              </a:rPr>
              <a:t>心理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9A6930"/>
                </a:solidFill>
                <a:latin typeface="UDKHSN+MS-UIGothic"/>
                <a:cs typeface="UDKHSN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UDKHSN+MS-UIGothic"/>
                <a:cs typeface="UDKHSN+MS-UIGothic"/>
              </a:rPr>
              <a:t>社会适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应评</a:t>
            </a:r>
            <a:r>
              <a:rPr sz="2000">
                <a:solidFill>
                  <a:srgbClr val="9A6930"/>
                </a:solidFill>
                <a:latin typeface="UDKHSN+MS-UIGothic"/>
                <a:cs typeface="UDKHSN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包括身高、体重、血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电图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、血常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等基本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查项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目，以及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特定疾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病的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专项检查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过问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卷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、心理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测试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等方法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估个体的心理状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，如焦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、抑郁、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知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能力等。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了解个体的家庭、工作、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生活等方面的适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情况，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以及社会支持系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是否完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DKHSN+MS-UIGothic"/>
                <a:cs typeface="UDKHSN+MS-UIGothic"/>
              </a:rPr>
              <a:t>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NEIFMK+LANRSF+MicrosoftYaHei-Bold"/>
                <a:cs typeface="NEIFMK+LANRS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UDKHSN+MS-UIGothic"/>
                <a:cs typeface="UDKHSN+MS-UIGothic"/>
              </a:rPr>
              <a:t>心理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4500">
                <a:solidFill>
                  <a:srgbClr val="603200"/>
                </a:solidFill>
                <a:latin typeface="UDKHSN+MS-UIGothic"/>
                <a:cs typeface="UDKHSN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心理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估的定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人的心理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行系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全面的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程，旨在了解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个体的心理状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、特点、能力和行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为临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断、治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、康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复和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防提供重要的参考依据，帮助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个体更好地了解自己的心理状况，提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高生活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它是一种科学的方法，通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收集和分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析个体的心理数据，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个体的心理状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、个性特征、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知能力、情感状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等方面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心理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估的方法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FFF"/>
                </a:solidFill>
                <a:latin typeface="UDKHSN+MS-UIGothic"/>
                <a:cs typeface="UDKHSN+MS-UIGothic"/>
              </a:rPr>
              <a:t>察法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2000" spc="25">
                <a:solidFill>
                  <a:srgbClr val="FFFFFF"/>
                </a:solidFill>
                <a:latin typeface="UDKHSN+MS-UIGothic"/>
                <a:cs typeface="UDKHSN+MS-UIGothic"/>
              </a:rPr>
              <a:t>卷法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测验</a:t>
            </a:r>
            <a:r>
              <a:rPr sz="2000">
                <a:solidFill>
                  <a:srgbClr val="FFFFFF"/>
                </a:solidFill>
                <a:latin typeface="UDKHSN+MS-UIGothic"/>
                <a:cs typeface="UDKHSN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访谈</a:t>
            </a:r>
            <a:r>
              <a:rPr sz="2000">
                <a:solidFill>
                  <a:srgbClr val="FFFFFF"/>
                </a:solidFill>
                <a:latin typeface="UDKHSN+MS-UIGothic"/>
                <a:cs typeface="UDKHSN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使用心理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测验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工具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知能力、智力、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人格特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等方面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察个体的行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和言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表达来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估其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准化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个体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的心理特征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量和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与个体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行面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的交流，了解其心理状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UDKHSN+MS-UIGothic"/>
                <a:cs typeface="UDKHSN+MS-UIGothic"/>
              </a:rPr>
              <a:t>和特点。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心理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UDKHSN+MS-UIGothic"/>
                <a:cs typeface="UDKHSN+MS-UIGothic"/>
              </a:rPr>
              <a:t>估的注意事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DKHSN+MS-UIGothic"/>
                <a:cs typeface="UDKHSN+MS-UIGothic"/>
              </a:rPr>
              <a:t>保密性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9A6930"/>
                </a:solidFill>
                <a:latin typeface="UDKHSN+MS-UIGothic"/>
                <a:cs typeface="UDKHSN+MS-UIGothic"/>
              </a:rPr>
              <a:t>准化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在心理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程中，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应严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格遵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守保密原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，保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被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估者的</a:t>
            </a:r>
          </a:p>
          <a:p>
            <a:pPr marL="13716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私和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使用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准化工具和方法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行心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估，以确保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果的准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确性和可靠性。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DKHSN+MS-UIGothic"/>
                <a:cs typeface="UDKHSN+MS-UIGothic"/>
              </a:rPr>
              <a:t>客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1550">
                <a:solidFill>
                  <a:srgbClr val="9A6930"/>
                </a:solidFill>
                <a:latin typeface="UDKHSN+MS-UIGothic"/>
                <a:cs typeface="UDKHSN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DKHSN+MS-UIGothic"/>
                <a:cs typeface="UDKHSN+MS-UIGothic"/>
              </a:rPr>
              <a:t>个体差异性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保持客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、中立的立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，避免主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偏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和刻板印象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果的影响。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到个体之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的差异性和特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557373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殊性，避免一刀切的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估方式，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865983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不同个体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行个性化的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UDKHSN+MS-UIGothic"/>
                <a:cs typeface="UDKHSN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https://d.book118.com/348017133026006040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UDKHSN+MS-UIGothic</vt:lpstr>
      <vt:lpstr>SimSun</vt:lpstr>
      <vt:lpstr>Times New Roman</vt:lpstr>
      <vt:lpstr>POABMU+LBCFMM+ArialMT</vt:lpstr>
      <vt:lpstr>NEIFMK+LANRSF+MicrosoftYaHei-Bold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2024-09-18T10:04:17.567</cp:lastPrinted>
  <dcterms:created xsi:type="dcterms:W3CDTF">2024-09-18T02:04:17Z</dcterms:created>
  <dcterms:modified xsi:type="dcterms:W3CDTF">2024-09-18T02:04:18Z</dcterms:modified>
</cp:coreProperties>
</file>