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78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06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82F08-E6E2-4C6A-8156-C9267C60B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63FEE-21CF-4F42-A1B1-C0864B30E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27F13-9825-4501-8E52-6D358CD0B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2CA032-6C05-4BAF-9174-58996DC5E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6D2FCE-29C6-422A-BF67-513723927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38B1C0-CB23-4602-BE3A-843DF2668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B4D659-1B9E-4DBE-ACF3-FDCEBCEB3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9DE554-8646-473B-A7E6-4BA9EA974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F934D-8862-47A0-A1CD-5464625CD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C1990-7053-498A-BBA0-F8F703B63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6236E-F740-4873-AA8F-C76EBBA20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775" r:id="rId2"/>
    <p:sldLayoutId id="2147488776" r:id="rId3"/>
    <p:sldLayoutId id="2147488777" r:id="rId4"/>
    <p:sldLayoutId id="2147488778" r:id="rId5"/>
    <p:sldLayoutId id="2147488779" r:id="rId6"/>
    <p:sldLayoutId id="2147488780" r:id="rId7"/>
    <p:sldLayoutId id="2147488781" r:id="rId8"/>
    <p:sldLayoutId id="2147488782" r:id="rId9"/>
    <p:sldLayoutId id="2147488783" r:id="rId10"/>
    <p:sldLayoutId id="214748878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2007003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MR.Z,a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季度/年度绩效考核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MR.Z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绩效考核的意义和目的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绩效考核的内容和方法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绩效考核的实践案例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绩效考核的反馈与改进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绩效考核的难点与挑战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未来绩效考核的趋势和发展方向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绩效考核的意义和目的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内容占位符 1"/>
          <p:cNvSpPr>
            <a:spLocks noGrp="1"/>
          </p:cNvSpPr>
          <p:nvPr>
            <p:ph idx="2"/>
          </p:nvPr>
        </p:nvSpPr>
        <p:spPr/>
        <p:txBody>
          <a:bodyPr>
            <a:normAutofit fontScale="60000"/>
          </a:bodyPr>
          <a:lstStyle/>
          <a:p>
            <a:r>
              <a:rPr lang="zh-CN" altLang="en-US"/>
              <a:t>定义：绩效考核是对员工在一定时期内的工作表现、工作成果和贡献进行评估和考核的过程</a:t>
            </a:r>
            <a:endParaRPr lang="zh-CN" altLang="en-US"/>
          </a:p>
          <a:p>
            <a:r>
              <a:rPr lang="zh-CN" altLang="en-US"/>
              <a:t>作用：帮助企业了解员工的工作状况，为员工的晋升、奖惩、薪酬等方面提供依据，促进企业与员工共同发展  绩效考核的意义和目的</a:t>
            </a:r>
            <a:endParaRPr lang="zh-CN" altLang="en-US"/>
          </a:p>
          <a:p>
            <a:pPr lvl="1"/>
            <a:r>
              <a:rPr lang="zh-CN" altLang="en-US"/>
              <a:t>绩效考核的意义和目的</a:t>
            </a:r>
            <a:endParaRPr lang="zh-CN" altLang="en-US"/>
          </a:p>
          <a:p>
            <a:r>
              <a:rPr lang="zh-CN" altLang="en-US"/>
              <a:t>意义：提高员工的工作积极性和效率，促进企业整体绩效的提升</a:t>
            </a:r>
            <a:endParaRPr lang="zh-CN" altLang="en-US"/>
          </a:p>
          <a:p>
            <a:r>
              <a:rPr lang="zh-CN" altLang="en-US"/>
              <a:t>目的：通过考核，发现员工的不足之处，提出改进意见，帮助员工提升个人能力和素质，实现个人和企业的共同发展  绩效考核的方法和流程</a:t>
            </a:r>
            <a:endParaRPr lang="zh-CN" altLang="en-US"/>
          </a:p>
          <a:p>
            <a:pPr lvl="1"/>
            <a:r>
              <a:rPr lang="zh-CN" altLang="en-US"/>
              <a:t>绩效考核的方法和流程</a:t>
            </a:r>
            <a:endParaRPr lang="zh-CN" altLang="en-US"/>
          </a:p>
          <a:p>
            <a:r>
              <a:rPr lang="zh-CN" altLang="en-US"/>
              <a:t>方法：目标管理法、360度反馈法、关键绩效指标法等</a:t>
            </a:r>
            <a:endParaRPr lang="zh-CN" altLang="en-US"/>
          </a:p>
          <a:p>
            <a:r>
              <a:rPr lang="zh-CN" altLang="en-US"/>
              <a:t>流程：制定考核标准、进行考核评价、反馈考核结果、制定改进计划等  绩效考核的注意事项</a:t>
            </a:r>
            <a:endParaRPr lang="zh-CN" altLang="en-US"/>
          </a:p>
          <a:p>
            <a:pPr lvl="1"/>
            <a:r>
              <a:rPr lang="zh-CN" altLang="en-US"/>
              <a:t>绩效考核的注意事项</a:t>
            </a:r>
            <a:endParaRPr lang="zh-CN" altLang="en-US"/>
          </a:p>
          <a:p>
            <a:r>
              <a:rPr lang="zh-CN" altLang="en-US"/>
              <a:t>公平公正：确保考核过程和结果公平公正，避免主观因素和偏见影响考核结果</a:t>
            </a:r>
            <a:endParaRPr lang="zh-CN" altLang="en-US"/>
          </a:p>
          <a:p>
            <a:r>
              <a:rPr lang="zh-CN" altLang="en-US"/>
              <a:t>明确标准：制定明确的考核标准和流程，让员工清楚了解考核内容和要求</a:t>
            </a:r>
            <a:endParaRPr lang="zh-CN" altLang="en-US"/>
          </a:p>
          <a:p>
            <a:r>
              <a:rPr lang="zh-CN" altLang="en-US"/>
              <a:t>及时反馈：及时向员工反馈考核结果，帮助员工了解自己的工作状况和不足之处</a:t>
            </a:r>
            <a:endParaRPr lang="zh-CN" altLang="en-US"/>
          </a:p>
          <a:p>
            <a:r>
              <a:rPr lang="zh-CN" altLang="en-US"/>
              <a:t>持续改进：根据考核结果，制定改进计划，帮助员工提升个人能力和素质，实现个人和企业的共同发展</a:t>
            </a:r>
            <a:endParaRPr lang="zh-CN" altLang="en-US"/>
          </a:p>
        </p:txBody>
      </p:sp>
      <p:sp>
        <p:nvSpPr>
          <p:cNvPr id="104890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绩效考核的定义和作用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绩效考核的目的和意义</a:t>
            </a:r>
            <a:endParaRPr lang="zh-CN" altLang="en-US"/>
          </a:p>
        </p:txBody>
      </p:sp>
      <p:sp>
        <p:nvSpPr>
          <p:cNvPr id="1048942" name="矩形 15"/>
          <p:cNvSpPr/>
          <p:nvPr>
            <p:custDataLst>
              <p:tags r:id="rId2"/>
            </p:custDataLst>
          </p:nvPr>
        </p:nvSpPr>
        <p:spPr>
          <a:xfrm>
            <a:off x="723061" y="2353135"/>
            <a:ext cx="10744656" cy="94475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目的：评估员工工作表现，提高员工工作质量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任意多边形 17"/>
          <p:cNvSpPr/>
          <p:nvPr>
            <p:custDataLst>
              <p:tags r:id="rId3"/>
            </p:custDataLst>
          </p:nvPr>
        </p:nvSpPr>
        <p:spPr>
          <a:xfrm flipV="1">
            <a:off x="608400" y="2234892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任意多边形 18"/>
          <p:cNvSpPr/>
          <p:nvPr>
            <p:custDataLst>
              <p:tags r:id="rId4"/>
            </p:custDataLst>
          </p:nvPr>
        </p:nvSpPr>
        <p:spPr>
          <a:xfrm flipH="1">
            <a:off x="9657035" y="3055432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矩形 27"/>
          <p:cNvSpPr/>
          <p:nvPr>
            <p:custDataLst>
              <p:tags r:id="rId5"/>
            </p:custDataLst>
          </p:nvPr>
        </p:nvSpPr>
        <p:spPr>
          <a:xfrm>
            <a:off x="723061" y="4442109"/>
            <a:ext cx="10744656" cy="94475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意义：为薪酬、晋升、解雇等决策提供依据，促进组织目标的实现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任意多边形 29"/>
          <p:cNvSpPr/>
          <p:nvPr>
            <p:custDataLst>
              <p:tags r:id="rId6"/>
            </p:custDataLst>
          </p:nvPr>
        </p:nvSpPr>
        <p:spPr>
          <a:xfrm flipV="1">
            <a:off x="608400" y="4323865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任意多边形 30"/>
          <p:cNvSpPr/>
          <p:nvPr>
            <p:custDataLst>
              <p:tags r:id="rId7"/>
            </p:custDataLst>
          </p:nvPr>
        </p:nvSpPr>
        <p:spPr>
          <a:xfrm flipH="1">
            <a:off x="9657035" y="5144405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绩效考核的流程</a:t>
            </a:r>
            <a:endParaRPr lang="zh-CN" altLang="en-US"/>
          </a:p>
        </p:txBody>
      </p:sp>
      <p:sp>
        <p:nvSpPr>
          <p:cNvPr id="1048988" name="正文"/>
          <p:cNvSpPr txBox="1"/>
          <p:nvPr>
            <p:custDataLst>
              <p:tags r:id="rId2"/>
            </p:custDataLst>
          </p:nvPr>
        </p:nvSpPr>
        <p:spPr>
          <a:xfrm>
            <a:off x="2880868" y="1490400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制定考核计划：明确考核目标、考核内容、考核时间等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正文"/>
          <p:cNvSpPr txBox="1"/>
          <p:nvPr>
            <p:custDataLst>
              <p:tags r:id="rId3"/>
            </p:custDataLst>
          </p:nvPr>
        </p:nvSpPr>
        <p:spPr>
          <a:xfrm>
            <a:off x="2880868" y="2467879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制定考核标准：根据岗位性质和工作内容，制定合理的考核标准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正文"/>
          <p:cNvSpPr txBox="1"/>
          <p:nvPr>
            <p:custDataLst>
              <p:tags r:id="rId4"/>
            </p:custDataLst>
          </p:nvPr>
        </p:nvSpPr>
        <p:spPr>
          <a:xfrm>
            <a:off x="2880868" y="3445358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实施考核：按照考核计划和标准，对员工进行考核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正文"/>
          <p:cNvSpPr txBox="1"/>
          <p:nvPr>
            <p:custDataLst>
              <p:tags r:id="rId5"/>
            </p:custDataLst>
          </p:nvPr>
        </p:nvSpPr>
        <p:spPr>
          <a:xfrm>
            <a:off x="2880868" y="4422836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考核结果反馈：将考核结果及时反馈给员工，并就存在的问题进行沟通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正文"/>
          <p:cNvSpPr txBox="1"/>
          <p:nvPr>
            <p:custDataLst>
              <p:tags r:id="rId6"/>
            </p:custDataLst>
          </p:nvPr>
        </p:nvSpPr>
        <p:spPr>
          <a:xfrm>
            <a:off x="2880868" y="5400315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考核结果应用：根据考核结果，对员工进行奖惩、培训等应用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绩效考核的指标体系</a:t>
            </a:r>
            <a:endParaRPr lang="zh-CN" altLang="en-US"/>
          </a:p>
        </p:txBody>
      </p:sp>
      <p:sp>
        <p:nvSpPr>
          <p:cNvPr id="104903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帮助企业了解员工的工作表现和业绩情况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考核指标明确，让员工清楚自己的工作目标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激励员工，让他们更加努力地工作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指标可以量化，让考核更加客观公正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8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绩效考核的内容和方法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业绩考核</a:t>
            </a:r>
            <a:endParaRPr lang="zh-CN" altLang="en-US"/>
          </a:p>
        </p:txBody>
      </p:sp>
      <p:sp>
        <p:nvSpPr>
          <p:cNvPr id="104911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考核目的：评估员工工作表现，提高工作效率和质量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考核内容：任务完成情况、工作质量、工作效率等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考核方法：定量考核、定性考核、360度反馈等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考核周期：按季度、年度进行考核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能力考核</a:t>
            </a:r>
            <a:endParaRPr lang="zh-CN" altLang="en-US"/>
          </a:p>
        </p:txBody>
      </p:sp>
      <p:sp>
        <p:nvSpPr>
          <p:cNvPr id="104916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考核内容：专业知识、技能、工作经验等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定义：对员工的工作能力进行考核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方法：面试、笔试、工作评估等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目的：了解员工的能力水平，为晋升和薪酬调整提供依据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态度考核</a:t>
            </a:r>
            <a:endParaRPr lang="zh-CN" altLang="en-US"/>
          </a:p>
        </p:txBody>
      </p:sp>
      <p:sp>
        <p:nvSpPr>
          <p:cNvPr id="104921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工作态度：评估员工的工作态度，如积极性、责任心、团队合作精神等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学习能力：评估员工的学习态度和能力，如对新知识的掌握、学习进步等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沟通能力：评估员工的沟通能力，如与同事、上级、下级的沟通效果等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遵守纪律：评估员工遵守公司规章制度的情况，如出勤率、工作纪律等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其他考核方法</a:t>
            </a:r>
            <a:endParaRPr lang="zh-CN" altLang="en-US"/>
          </a:p>
        </p:txBody>
      </p:sp>
      <p:sp>
        <p:nvSpPr>
          <p:cNvPr id="104926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7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360度反馈：通过上级、下级、同事、客户等多个角度来评估员工的表现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目标管理法：根据设定的目标对员工进行考核，关注结果导向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关键绩效指标：衡量员工在关键领域的绩效表现，关注工作产出和结果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平衡计分卡：从财务、客户、内部业务过程、学习和成长四个角度来评估组织的绩效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2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绩效考核的实践案例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不同岗位的绩效考核方案</a:t>
            </a:r>
            <a:endParaRPr lang="zh-CN" altLang="en-US"/>
          </a:p>
        </p:txBody>
      </p:sp>
      <p:sp>
        <p:nvSpPr>
          <p:cNvPr id="104936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研发岗位：以项目进度、技术创新等为主要考核指标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行政岗位：以工作态度、沟通能力等为主要考核指标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销售岗位：以销售额、客户满意度等为主要考核指标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生产岗位：以生产效率、产品质量等为主要考核指标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不同行业的绩效考核方案</a:t>
            </a:r>
            <a:endParaRPr lang="zh-CN" altLang="en-US"/>
          </a:p>
        </p:txBody>
      </p:sp>
      <p:sp>
        <p:nvSpPr>
          <p:cNvPr id="104942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制造业：以生产效率和产品质量为主要考核指标，激励员工提高生产效率和产品质量。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服务业：以客户满意度和服务质量为主要考核指标，激励员工提高客户满意度和服务质量。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销售行业：以销售额和销售利润为主要考核指标，激励员工提高销售额和销售利润。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金融行业：以风险控制和业务发展为主要考核指标，激励员工控制风险和拓展业务。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跨国公司的绩效考核方案</a:t>
            </a:r>
            <a:endParaRPr lang="zh-CN" altLang="en-US"/>
          </a:p>
        </p:txBody>
      </p:sp>
      <p:sp>
        <p:nvSpPr>
          <p:cNvPr id="104946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考核流程：制定考核计划、明确考核标准、实施考核、面谈与反馈、制定改进计划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考核周期：季度考核与年度考核相结合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考核指标：根据业务特点制定，包括财务、客户、内部运营和学习成长等多方面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考核结果应用：与员工薪酬、晋升和培训等挂钩，激励员工提高绩效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https://d.book118.com/348020070033006044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1"/>
  <p:tag name="KSO_WM_UNIT_INDEX" val="1_1_1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2"/>
  <p:tag name="KSO_WM_UNIT_INDEX" val="1_1_2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1"/>
  <p:tag name="KSO_WM_UNIT_INDEX" val="1_2_1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2"/>
  <p:tag name="KSO_WM_UNIT_INDEX" val="1_2_2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MiSans</vt:lpstr>
      <vt:lpstr>Wingdings</vt:lpstr>
      <vt:lpstr>Calibri Light</vt:lpstr>
      <vt:lpstr>微软雅黑</vt:lpstr>
      <vt:lpstr>Office Theme</vt:lpstr>
      <vt:lpstr>季度/年度绩效考核</vt:lpstr>
      <vt:lpstr>目录</vt:lpstr>
      <vt:lpstr>绩效考核的意义和目的</vt:lpstr>
      <vt:lpstr>绩效考核的定义和作用</vt:lpstr>
      <vt:lpstr>绩效考核的目的和意义</vt:lpstr>
      <vt:lpstr>绩效考核的流程</vt:lpstr>
      <vt:lpstr>绩效考核的指标体系</vt:lpstr>
      <vt:lpstr>绩效考核的内容和方法</vt:lpstr>
      <vt:lpstr>业绩考核</vt:lpstr>
      <vt:lpstr>能力考核</vt:lpstr>
      <vt:lpstr>态度考核</vt:lpstr>
      <vt:lpstr>其他考核方法</vt:lpstr>
      <vt:lpstr>绩效考核的实践案例</vt:lpstr>
      <vt:lpstr>不同岗位的绩效考核方案</vt:lpstr>
      <vt:lpstr>不同行业的绩效考核方案</vt:lpstr>
      <vt:lpstr>跨国公司的绩效考核方案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2024-09-24T04:35:39.109</cp:lastPrinted>
  <dcterms:created xsi:type="dcterms:W3CDTF">2024-09-23T20:35:39Z</dcterms:created>
  <dcterms:modified xsi:type="dcterms:W3CDTF">2024-09-23T20:35:41Z</dcterms:modified>
</cp:coreProperties>
</file>