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B437AD-32DC-4652-AB5E-00F0BB0A3C7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15B75-AE37-472D-97FF-B89DA78DC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8092E-5C00-4F6A-84FA-FE4E9732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BD354-B255-4586-B7F9-8028794C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D009C-A455-4E5B-85F1-51D8C2B2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161CD-BEA5-4AE1-B350-ABCC69C54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1A9B2-8C7A-423F-A5CA-9818D388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0C545-F00A-4FA0-A3BB-2FF6BC132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A5508-B22E-455D-AB3D-C8582195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A99C8-855B-4EDA-B491-3130DD42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F83DB-E3BC-406D-9963-BE650C54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1B2C6-F271-4D0F-B279-3D121CC81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2F837BC-7946-42C6-A5A8-42EC99651E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644DB4E-6521-47D8-AED0-B38CFF689D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0131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动漫游戏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IP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衍生品开发策划书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开发实施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市场销售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https://d.book118.com/348020131040006047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动漫游戏IP衍生品开发策划书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2024-09-28T12:39:03.133</cp:lastPrinted>
  <dcterms:created xsi:type="dcterms:W3CDTF">2024-09-28T04:39:03Z</dcterms:created>
  <dcterms:modified xsi:type="dcterms:W3CDTF">2024-09-28T04:39:05Z</dcterms:modified>
</cp:coreProperties>
</file>