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17755-D3FF-4424-ADC8-0986DA778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57583-57AC-4077-BCBD-52AA3D3ED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AB2AC-5948-46FC-BD31-CB7A94698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6F3FAB-E9A7-4311-BEA0-F983DF18B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8FF6A4-D558-409A-9920-79584F1C8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37204F-833A-46FF-95AF-669F9BB93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7368AB-37E7-4438-BF12-17E651734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B6B46B-F503-4C25-AD85-253FCB183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2779D7-DCC1-4B88-B559-F596E29C1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F2CB3-AA5E-4859-B2AE-D79EF3B5D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A575D-9D7A-4F13-9035-B4822084B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2100605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家庭安全教育不可或缺——宝宝安全培训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宝宝日常安全知识培训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家庭环境安全隐患排查与整改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宝宝心理健康与安全教育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家长在宝宝安全教育中的角色与责任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054" r="26054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提高家长和宝宝的安全意识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通过家庭安全教育，使家长和宝宝充分认识到日常生活中潜在的危险，并学会如何预防和应对。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降低家庭事故发生率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通过有效的安全培训，降低宝宝在家中发生意外事故的风险，保障其健康成长。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培养宝宝的自我保护能力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教育宝宝在遇到危险时如何寻求帮助和自我保护，提高其应对突发情况的能力。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家庭是孩子的第一课堂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家庭是孩子成长的主要场所，也是他们接触世界、学习知识的起点。在家庭中进行安全教育，有助于从小培养孩子的安全意识和良好习惯。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预防为主，防范未然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通过家庭安全教育，可以让孩子了解危险的存在，学会规避风险，从而避免或减少意外事故的发生。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增强孩子的自我保护能力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通过安全教育，孩子可以学会在紧急情况下如何保护自己，降低受到伤害的风险。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促进家庭和谐与社会稳定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家庭安全教育的普及有助于减少家庭事故和儿童伤害事件的发生，进而促进家庭和谐与社会稳定。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家庭安全教育的重要性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宝宝日常安全知识培训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紧急情况下的自我保护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培养宝宝在紧急情况下寻求帮助、保持冷静和基本的自我保护能力。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学习避免家庭中的常见危险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教育宝宝远离火源、电源插座、尖锐物品等潜在危险源。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安全玩耍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指导宝宝在安全的环境和条件下玩耍，避免高处跌落、玩具误吞等意外。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防止意外伤害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教育宝宝不玩火、认识火警电话，并了解基本的火灾应对方法，如用湿毛巾捂住口鼻、寻找安全出口等。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208" r="3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火灾预防与应对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教授宝宝基本的急救措施，如止血、包扎伤口、心肺复苏等，以便在紧急情况下能够自救或互救。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急救知识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958" b="1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培养宝宝识别危险物品的能力，如药品、清洁剂等，并教育其放置在儿童触及不到的地方。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危险物品识别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防火与急救常识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349" b="63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764" b="1676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交通安全知识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教育宝宝遵守交通规则，如红灯停、绿灯行、黄灯减速，并了解交通标志和标线的含义。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安全过马路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指导宝宝在过马路时观察交通信号和车辆行驶情况，确保安全通过。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乘坐交通工具的注意事项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教授宝宝在乘坐汽车、公交车等交通工具时的安全知识，如不将头和手伸出窗外、抓好扶手等。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家庭环境安全隐患排查与整改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确保房屋无裂缝、无变形，排除因房屋质量问题导致的安全隐患。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检查房屋结构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检查门窗安全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458" r="12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检查地面安全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708" r="2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确保门窗完好、牢固，防止宝宝攀爬摔落。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确保地面平整、无杂物，防止宝宝跌倒受伤。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居住环境安全检查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为家具尖锐边角安装防撞条，避免宝宝磕碰受伤。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800" r="14800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917" r="13917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家具边角防护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确保家具放置稳固，不会倾倒砸伤宝宝。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家具稳定性检查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选择符合安全标准的儿童用品，如婴儿床、婴儿车等，避免使用存在安全隐患的二手用品。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儿童用品安全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家具及用品安全评估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https://d.book118.com/348021006056006034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2024-09-12T20:07:09.046</cp:lastPrinted>
  <dcterms:created xsi:type="dcterms:W3CDTF">2024-09-12T12:07:09Z</dcterms:created>
  <dcterms:modified xsi:type="dcterms:W3CDTF">2024-09-12T12:07:11Z</dcterms:modified>
</cp:coreProperties>
</file>