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F103A-6BEA-46C5-934E-DA93E56E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D5D78-403E-4C7E-AD3C-E89D50425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6BDA4-4CCA-4698-9EE9-E942F225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65181-63D0-4753-88A1-CC04C264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41AC9-B153-4606-8D18-8072E058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D8225-14B5-49D2-9C75-C042A3B7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0E39F-8632-4F78-8F1A-671F33448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0E39D-58E3-47AB-AD57-2CF4B1B9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E1919-C553-43A2-8E95-02266B757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F176E-B559-43B5-B9C3-FFB72F63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5B3B7-BD39-4700-8F01-E46DBC36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1023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PhotoshopCS6平面设计应用案例教程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PhotoshopCS6基础操作与界面介绍</a:t>
            </a:r>
          </a:p>
          <a:p>
            <a:r>
              <a:t>图像编辑与调整技巧</a:t>
            </a:r>
          </a:p>
          <a:p>
            <a:r>
              <a:t>文字设计与排版艺术</a:t>
            </a:r>
          </a:p>
          <a:p>
            <a:r>
              <a:t>图像合成与创意表现</a:t>
            </a:r>
          </a:p>
          <a:p>
            <a:r>
              <a:t>网页元素设计与制作</a:t>
            </a:r>
          </a:p>
          <a:p>
            <a:r>
              <a:t>实战案例：PhotoshopCS6在平面设计中的应用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PhotoshopCS6基础操作与界面介绍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从官方网站下载安装包，按照提示步骤完成软件的安装。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双击桌面快捷方式或在开始菜单中找到PhotoshopCS6并单击启动。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软件安装与启动方法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启动方法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安装步骤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画布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显示和编辑图像的主要区域。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面板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包括图层、通道、路径等面板，用于管理和编辑图像的不同方面。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选项栏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显示当前所选工具的选项，可以调整工具参数。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菜单栏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包含文件、编辑、图像、图层、选择、滤镜等菜单，用于执行各种命令。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提供各种绘图和编辑工具，如画笔、橡皮擦、魔棒等。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界面布局及功能区域划分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基本工具使用技巧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画笔工具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魔棒工具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可以绘制各种形状和颜色的图形，支持自定义笔刷。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可以快速选择相似颜色的区域。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移动工具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橡皮擦工具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套索工具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用于移动图像或选区。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用于擦除图像中的像素。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可以手动绘制选区，支持多边形和磁性套索。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Photoshop的专用格式，支持图层、通道、路径等信息的保存。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PSD格式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在保存文件时，可以选择不同的文件格式、压缩方式和颜色模式，以满足不同的需求。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保存选项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一种常见的图像格式，支持压缩，适用于Web和电子邮件。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JPEG格式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一种无损压缩的图像格式，支持透明背景，适用于Web和图形设计。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PNG格式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一种通用的图像格式，支持多种颜色模式和压缩方式，适用于印刷和出版。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TIFF格式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文件格式与保存选项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图像编辑与调整技巧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不规则选区工具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利用套索、多边形套索、磁性套索等工具创建不规则形状的选区，适用于选取图像中的复杂或不规则区域。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选区的调整与编辑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通过选区的加选、减选、交叉选等操作调整选区范围，使用羽化、扩展、收缩等功能优化选区边缘。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规则选区工具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使用矩形选框、椭圆选框等工具创建规则形状的选区，适用于选取图像中的规则区域。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选区创建与编辑方法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了解RGB、CMYK、Lab等色彩模式的特点及应用场景，根据需求选择合适的色彩模式进行编辑。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色彩调整命令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469" b="546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实践应用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掌握色阶、曲线、色彩平衡、色相/饱和度等色彩调整命令的使用方法，实现对图像色彩的精确控制。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结合案例讲解色彩调整在图像修复、美化、创意合成等方面的应用，提升图像视觉效果。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色彩调整原理及实践应用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图层样式与效果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应用图层样式（如投影、内发光、外发光等）为图层添加特效，增强图像的立体感和视觉冲击力。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图层的基本操作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创建、复制、删除、重命名图层等，掌握图层的基本管理技巧。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图层混合模式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了解不同混合模式的特点及效果，通过调整混合模式实现图层间的融合与叠加效果。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图层操作技巧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介绍Photoshop CS6中提供的各种内置滤镜，如模糊、锐化、扭曲、渲染等，展示不同滤镜的视觉效果。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内置滤镜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讲解如何创建自定义滤镜，通过组合不同的滤镜和调整参数，实现个性化的图像效果。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自定义滤镜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介绍滤镜库的使用方法，提供多种预设的滤镜组合，方便用户快速应用复杂的滤镜效果。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滤镜库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滤镜效果展示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文字设计与排版艺术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详细讲解Photoshop中文字工具的使用方法，包括横排文字工具、直排文字工具、横排文字蒙版工具、直排文字蒙版工具等。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文字工具介绍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深入剖析文字属性设置面板，包括字体、字号、字距、行距、颜色等属性的设置方法。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文字属性设置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讲解文字图层的特殊性质及操作方法，如栅格化、变形、样式添加等。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文字图层操作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文字输入及属性设置方法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文字变形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介绍如何利用Photoshop的变形功能，对文字进行各种形状的变化，如扇形、波浪形等。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路径跟随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详细讲解如何创建路径，并使文字沿着路径排列，形成独特的视觉效果。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文字与图形结合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探讨将文字与图形元素相结合的方法，创造出更具视觉冲击力的设计作品。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文字变形和路径跟随技巧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段落排版原则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阐述段落排版的基本原则，如对齐方式、段间距、首行缩进等。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通过多个实例，分析并讲解段落排版的具体应用及技巧。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排版风格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介绍不同排版风格的特点及应用场景，如古典、现代、简约等。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段落排版规则和实例分析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https://d.book118.com/348021023034006032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2024-09-09T14:23:28.031</cp:lastPrinted>
  <dcterms:created xsi:type="dcterms:W3CDTF">2024-09-09T06:23:28Z</dcterms:created>
  <dcterms:modified xsi:type="dcterms:W3CDTF">2024-09-09T06:23:30Z</dcterms:modified>
</cp:coreProperties>
</file>