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4635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117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C6CDC1-8235-4B40-A5A6-05A1D7A843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95D292-B767-4D6B-BB79-EBD094FA04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795815-0635-4C71-A6E5-3BA2A955F1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F203BF-4CAD-4570-AEEB-4CC3BFFF73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E71D81-9888-4D40-8C3C-61AB5C598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87E7A3-C6FF-4A4A-9CEE-6A5319496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15064E-A9F9-4659-A2CB-8EE8CE746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BD7E16-351C-4A81-9B17-33FA78780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B8A3BC-4E1C-4D04-871E-2CECF2533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EAF038-4AC5-4AEB-A329-C1513DDC48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8552B3-228B-4183-863E-EDFA15A96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3" name="直接连接符 31"/>
          <p:cNvCxnSpPr/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/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zh-CN" sz="6600" b="0" i="1" u="none" strike="noStrike" kern="1200" cap="none" spc="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309245" marR="0" lvl="0" indent="-309245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3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/>
          <p:nvPr>
            <p:custDataLst>
              <p:tags r:id="rId4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46"/>
          <p:cNvCxnSpPr/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800" b="1" i="1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1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/>
          <p:nvPr>
            <p:custDataLst>
              <p:tags r:id="rId4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/>
          <p:nvPr>
            <p:custDataLst>
              <p:tags r:id="rId5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/>
          <p:nvPr>
            <p:custDataLst>
              <p:tags r:id="rId3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/>
          <p:nvPr>
            <p:custDataLst>
              <p:tags r:id="rId3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cxnSp>
        <p:nvCxnSpPr>
          <p:cNvPr id="3145755" name="直接连接符 6"/>
          <p:cNvCxnSpPr/>
          <p:nvPr>
            <p:custDataLst>
              <p:tags r:id="rId1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cxnSp>
        <p:nvCxnSpPr>
          <p:cNvPr id="3145759" name="直接连接符 7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/>
          <p:nvPr>
            <p:custDataLst>
              <p:tags r:id="rId3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/>
          <p:nvPr>
            <p:custDataLst>
              <p:tags r:id="rId3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/>
          <p:nvPr>
            <p:custDataLst>
              <p:tags r:id="rId4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67" name="直接连接符 31"/>
          <p:cNvCxnSpPr/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/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1" u="none" strike="noStrike" kern="1200" cap="none" spc="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29" name="直接连接符 6"/>
          <p:cNvCxnSpPr/>
          <p:nvPr>
            <p:custDataLst>
              <p:tags r:id="rId13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/>
          <p:nvPr>
            <p:custDataLst>
              <p:tags r:id="rId14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L="309245" marR="0" lvl="0" indent="-309245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4625" r:id="rId2"/>
    <p:sldLayoutId id="2147494626" r:id="rId3"/>
    <p:sldLayoutId id="2147494627" r:id="rId4"/>
    <p:sldLayoutId id="2147494628" r:id="rId5"/>
    <p:sldLayoutId id="2147494629" r:id="rId6"/>
    <p:sldLayoutId id="2147494630" r:id="rId7"/>
    <p:sldLayoutId id="2147494631" r:id="rId8"/>
    <p:sldLayoutId id="2147494632" r:id="rId9"/>
    <p:sldLayoutId id="2147494633" r:id="rId10"/>
    <p:sldLayoutId id="214749463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/>
          <a:ea typeface="MiSans Heavy"/>
          <a:cs typeface="MiSans Heavy" panose="00000a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5.xml" /><Relationship Id="rId11" Type="http://schemas.openxmlformats.org/officeDocument/2006/relationships/tags" Target="../tags/tag106.xml" /><Relationship Id="rId12" Type="http://schemas.openxmlformats.org/officeDocument/2006/relationships/tags" Target="../tags/tag107.xml" /><Relationship Id="rId13" Type="http://schemas.openxmlformats.org/officeDocument/2006/relationships/tags" Target="../tags/tag108.xml" /><Relationship Id="rId14" Type="http://schemas.openxmlformats.org/officeDocument/2006/relationships/tags" Target="../tags/tag109.xml" /><Relationship Id="rId15" Type="http://schemas.openxmlformats.org/officeDocument/2006/relationships/tags" Target="../tags/tag110.xml" /><Relationship Id="rId16" Type="http://schemas.openxmlformats.org/officeDocument/2006/relationships/tags" Target="../tags/tag111.xml" /><Relationship Id="rId17" Type="http://schemas.openxmlformats.org/officeDocument/2006/relationships/tags" Target="../tags/tag112.xml" /><Relationship Id="rId18" Type="http://schemas.openxmlformats.org/officeDocument/2006/relationships/tags" Target="../tags/tag113.xml" /><Relationship Id="rId19" Type="http://schemas.openxmlformats.org/officeDocument/2006/relationships/tags" Target="../tags/tag114.xml" /><Relationship Id="rId2" Type="http://schemas.openxmlformats.org/officeDocument/2006/relationships/tags" Target="../tags/tag97.xml" /><Relationship Id="rId20" Type="http://schemas.openxmlformats.org/officeDocument/2006/relationships/tags" Target="../tags/tag115.xml" /><Relationship Id="rId21" Type="http://schemas.openxmlformats.org/officeDocument/2006/relationships/tags" Target="../tags/tag116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ags" Target="../tags/tag103.xml" /><Relationship Id="rId9" Type="http://schemas.openxmlformats.org/officeDocument/2006/relationships/tags" Target="../tags/tag10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802104406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谷物种植大数据应用培训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6" name="序号"/>
          <p:cNvSpPr txBox="1"/>
          <p:nvPr>
            <p:custDataLst>
              <p:tags r:id="rId3"/>
            </p:custDataLst>
          </p:nvPr>
        </p:nvSpPr>
        <p:spPr>
          <a:xfrm>
            <a:off x="580914" y="2278904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01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08" name="标题"/>
          <p:cNvSpPr txBox="1"/>
          <p:nvPr>
            <p:custDataLst>
              <p:tags r:id="rId4"/>
            </p:custDataLst>
          </p:nvPr>
        </p:nvSpPr>
        <p:spPr>
          <a:xfrm>
            <a:off x="1102174" y="3324286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添加</a:t>
            </a:r>
            <a:endParaRPr lang="zh-CN" altLang="en-US"/>
          </a:p>
          <a:p>
            <a:r>
              <a:rPr lang="zh-CN" altLang="en-US"/>
              <a:t>目录标题</a:t>
            </a:r>
            <a:endParaRPr lang="zh-CN" altLang="en-US"/>
          </a:p>
        </p:txBody>
      </p:sp>
      <p:cxnSp>
        <p:nvCxnSpPr>
          <p:cNvPr id="3145775" name="直接连接符 24"/>
          <p:cNvCxnSpPr/>
          <p:nvPr>
            <p:custDataLst>
              <p:tags r:id="rId5"/>
            </p:custDataLst>
          </p:nvPr>
        </p:nvCxnSpPr>
        <p:spPr>
          <a:xfrm flipH="1">
            <a:off x="922363" y="2946670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6"/>
            </p:custDataLst>
          </p:nvPr>
        </p:nvSpPr>
        <p:spPr>
          <a:xfrm>
            <a:off x="2388552" y="2278117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02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12" name="标题"/>
          <p:cNvSpPr txBox="1"/>
          <p:nvPr>
            <p:custDataLst>
              <p:tags r:id="rId7"/>
            </p:custDataLst>
          </p:nvPr>
        </p:nvSpPr>
        <p:spPr>
          <a:xfrm>
            <a:off x="2909606" y="3323697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谷物种植大数据概述</a:t>
            </a:r>
            <a:endParaRPr lang="zh-CN" altLang="en-US"/>
          </a:p>
        </p:txBody>
      </p:sp>
      <p:cxnSp>
        <p:nvCxnSpPr>
          <p:cNvPr id="3145777" name="直接连接符 50"/>
          <p:cNvCxnSpPr/>
          <p:nvPr>
            <p:custDataLst>
              <p:tags r:id="rId8"/>
            </p:custDataLst>
          </p:nvPr>
        </p:nvCxnSpPr>
        <p:spPr>
          <a:xfrm flipH="1">
            <a:off x="2730001" y="2945882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9"/>
            </p:custDataLst>
          </p:nvPr>
        </p:nvSpPr>
        <p:spPr>
          <a:xfrm>
            <a:off x="4196190" y="2278904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03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16" name="标题"/>
          <p:cNvSpPr txBox="1"/>
          <p:nvPr>
            <p:custDataLst>
              <p:tags r:id="rId10"/>
            </p:custDataLst>
          </p:nvPr>
        </p:nvSpPr>
        <p:spPr>
          <a:xfrm>
            <a:off x="4717627" y="3324286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谷物种植大数据应用现状</a:t>
            </a:r>
            <a:endParaRPr lang="zh-CN" altLang="en-US"/>
          </a:p>
        </p:txBody>
      </p:sp>
      <p:cxnSp>
        <p:nvCxnSpPr>
          <p:cNvPr id="3145779" name="直接连接符 55"/>
          <p:cNvCxnSpPr/>
          <p:nvPr>
            <p:custDataLst>
              <p:tags r:id="rId11"/>
            </p:custDataLst>
          </p:nvPr>
        </p:nvCxnSpPr>
        <p:spPr>
          <a:xfrm flipH="1">
            <a:off x="4537639" y="2946670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2"/>
            </p:custDataLst>
          </p:nvPr>
        </p:nvSpPr>
        <p:spPr>
          <a:xfrm>
            <a:off x="6003828" y="2278117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04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20" name="标题"/>
          <p:cNvSpPr txBox="1"/>
          <p:nvPr>
            <p:custDataLst>
              <p:tags r:id="rId13"/>
            </p:custDataLst>
          </p:nvPr>
        </p:nvSpPr>
        <p:spPr>
          <a:xfrm>
            <a:off x="6525059" y="3323697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谷物种植大数据应用培训内容</a:t>
            </a:r>
            <a:endParaRPr lang="zh-CN" altLang="en-US"/>
          </a:p>
        </p:txBody>
      </p:sp>
      <p:cxnSp>
        <p:nvCxnSpPr>
          <p:cNvPr id="3145781" name="直接连接符 60"/>
          <p:cNvCxnSpPr/>
          <p:nvPr>
            <p:custDataLst>
              <p:tags r:id="rId14"/>
            </p:custDataLst>
          </p:nvPr>
        </p:nvCxnSpPr>
        <p:spPr>
          <a:xfrm flipH="1">
            <a:off x="6345277" y="2945882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5"/>
            </p:custDataLst>
          </p:nvPr>
        </p:nvSpPr>
        <p:spPr>
          <a:xfrm>
            <a:off x="7811466" y="2278904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05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24" name="标题"/>
          <p:cNvSpPr txBox="1"/>
          <p:nvPr>
            <p:custDataLst>
              <p:tags r:id="rId16"/>
            </p:custDataLst>
          </p:nvPr>
        </p:nvSpPr>
        <p:spPr>
          <a:xfrm>
            <a:off x="8332491" y="3324286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谷物种植大数据应用培训目标</a:t>
            </a:r>
            <a:endParaRPr lang="zh-CN" altLang="en-US"/>
          </a:p>
        </p:txBody>
      </p:sp>
      <p:cxnSp>
        <p:nvCxnSpPr>
          <p:cNvPr id="3145783" name="直接连接符 65"/>
          <p:cNvCxnSpPr/>
          <p:nvPr>
            <p:custDataLst>
              <p:tags r:id="rId17"/>
            </p:custDataLst>
          </p:nvPr>
        </p:nvCxnSpPr>
        <p:spPr>
          <a:xfrm flipH="1">
            <a:off x="8152915" y="2946670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9619105" y="2278117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06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10140512" y="3323697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谷物种植大数据应用培训方式与安排</a:t>
            </a:r>
            <a:endParaRPr lang="zh-CN" altLang="en-US"/>
          </a:p>
        </p:txBody>
      </p:sp>
      <p:cxnSp>
        <p:nvCxnSpPr>
          <p:cNvPr id="3145785" name="直接连接符 70"/>
          <p:cNvCxnSpPr/>
          <p:nvPr>
            <p:custDataLst>
              <p:tags r:id="rId20"/>
            </p:custDataLst>
          </p:nvPr>
        </p:nvCxnSpPr>
        <p:spPr>
          <a:xfrm flipH="1">
            <a:off x="9960554" y="2945882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https://d.book118.com/348021044063006026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文本样式"/>
  <p:tag name="KSO_WM_UNIT_TYPE" val="b"/>
  <p:tag name="KSO_WM_UNIT_VALUE" val="36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  <p:tag name="KSO_WM_TEMPLATE_THUMBS_INDEX" val="1、9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35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SLIDE_CONTENT_AREA" val="{&quot;left&quot;:&quot;140.25&quot;,&quot;top&quot;:&quot;121.15&quot;,&quot;width&quot;:&quot;679.5&quot;,&quot;height&quot;:&quot;208.75&quot;}"/>
  <p:tag name="KSO_WM_SLIDE_ID" val="custom202302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  <p:tag name="KSO_WM_TEMPLATE_THUMBS_INDEX" val="1、9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1_2"/>
  <p:tag name="KSO_WM_UNIT_INDEX" val="1_1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2_2"/>
  <p:tag name="KSO_WM_UNIT_INDEX" val="1_2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3_2"/>
  <p:tag name="KSO_WM_UNIT_INDEX" val="1_3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4_2"/>
  <p:tag name="KSO_WM_UNIT_INDEX" val="1_4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5_2"/>
  <p:tag name="KSO_WM_UNIT_INDEX" val="1_5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6_2"/>
  <p:tag name="KSO_WM_UNIT_INDEX" val="1_6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9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MiSans Heavy</vt:lpstr>
      <vt:lpstr>MiSans Normal</vt:lpstr>
      <vt:lpstr>Wingdings</vt:lpstr>
      <vt:lpstr>Office Theme</vt:lpstr>
      <vt:lpstr>谷物种植大数据应用培训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2024-09-03T18:39:43.682</cp:lastPrinted>
  <dcterms:created xsi:type="dcterms:W3CDTF">2024-09-03T10:39:43Z</dcterms:created>
  <dcterms:modified xsi:type="dcterms:W3CDTF">2024-09-03T10:39:45Z</dcterms:modified>
</cp:coreProperties>
</file>