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05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7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15A6E-A8B0-4F6E-A6B6-3094D28C1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B4C1A-32A0-44E9-B674-5B1173FD1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7AACB-95F1-4B38-80DF-C9F8D9430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F28D4-01A1-4E96-8513-1A246434E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A77D08-4F5D-42C6-B4A7-C627196C2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4976E7-ED36-457F-BED0-60E38DDC9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C2B0E5-4B6A-4E97-BEFC-D811E7576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93A78-F475-4F6A-A512-4324CD48D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ECEB47-BA48-41EC-89BE-3427BC2FB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7CD6A-C738-4A4B-9B38-3569A1E41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2AA6F-B421-4B98-A55D-F63FAF790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040" r:id="rId2"/>
    <p:sldLayoutId id="2147489041" r:id="rId3"/>
    <p:sldLayoutId id="2147489042" r:id="rId4"/>
    <p:sldLayoutId id="2147489043" r:id="rId5"/>
    <p:sldLayoutId id="2147489044" r:id="rId6"/>
    <p:sldLayoutId id="2147489045" r:id="rId7"/>
    <p:sldLayoutId id="2147489046" r:id="rId8"/>
    <p:sldLayoutId id="2147489047" r:id="rId9"/>
    <p:sldLayoutId id="2147489048" r:id="rId10"/>
    <p:sldLayoutId id="214748904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2204206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市场营销课设总结报告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项目背景和目标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市场分析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营销策略制定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实施过程和效果评估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总结和反思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项目背景和目标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项目背景介绍</a:t>
            </a:r>
            <a:endParaRPr lang="zh-CN" altLang="en-US"/>
          </a:p>
        </p:txBody>
      </p:sp>
      <p:sp>
        <p:nvSpPr>
          <p:cNvPr id="104884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5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市场营销环境的变化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5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客户需求的变化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6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6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市场竞争格局的变化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6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技术创新对市场营销的影响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项目目标概述</a:t>
            </a:r>
            <a:endParaRPr lang="zh-CN" altLang="en-US"/>
          </a:p>
        </p:txBody>
      </p:sp>
      <p:sp>
        <p:nvSpPr>
          <p:cNvPr id="104890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建立品牌形象和口碑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1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提升客户满意度和忠诚度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增加销售额和客户数量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2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提高品牌知名度和市场份额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市场分析</a:t>
            </a:r>
            <a:endParaRPr lang="zh-CN" altLang="en-US"/>
          </a:p>
        </p:txBody>
      </p:sp>
      <p:sp>
        <p:nvSpPr>
          <p:cNvPr id="104896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目标市场分析</a:t>
            </a:r>
            <a:endParaRPr lang="zh-CN" altLang="en-US"/>
          </a:p>
        </p:txBody>
      </p:sp>
      <p:sp>
        <p:nvSpPr>
          <p:cNvPr id="104899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目标市场定位：根据产品特点，确定目标市场和消费群体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9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市场规模：评估目标市场的潜在需求和市场规模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0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竞争情况：分析竞争对手的产品特点、市场份额和营销策略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1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市场趋势：了解行业发展趋势和未来市场需求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竞品分析</a:t>
            </a:r>
            <a:endParaRPr lang="zh-CN" altLang="en-US"/>
          </a:p>
        </p:txBody>
      </p:sp>
      <p:sp>
        <p:nvSpPr>
          <p:cNvPr id="10490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竞品类型：直接竞品、间接竞品、替代品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竞品分析方法：SWOT分析、PEST分析、五力模型等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竞品分析步骤：确定竞品范围、收集竞品信息、分析竞品优劣势、制定竞争策略等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竞品分析的意义：了解市场情况、发现机会与威胁、优化产品定位等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市场趋势预测</a:t>
            </a:r>
            <a:endParaRPr lang="zh-CN" altLang="en-US"/>
          </a:p>
        </p:txBody>
      </p:sp>
      <p:sp>
        <p:nvSpPr>
          <p:cNvPr id="104910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技术创新将不断推动市场变革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市场竞争将更加激烈，企业需要不断提升自身竞争力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未来几年市场需求将持续增长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消费者行为将更加多元化和个性化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营销策略制定</a:t>
            </a:r>
            <a:endParaRPr lang="zh-CN" altLang="en-US"/>
          </a:p>
        </p:txBody>
      </p:sp>
      <p:sp>
        <p:nvSpPr>
          <p:cNvPr id="104916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产品定位</a:t>
            </a:r>
            <a:endParaRPr lang="zh-CN" altLang="en-US"/>
          </a:p>
        </p:txBody>
      </p:sp>
      <p:sp>
        <p:nvSpPr>
          <p:cNvPr id="104919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竞争分析：分析竞争对手的产品特点和优劣势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目标市场：明确产品针对的消费群体和市场需求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差异化定位：根据市场需求和竞争分析，确定产品的独特卖点和竞争优势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品牌形象：塑造产品品牌形象，提升消费者对产品的认知度和信任度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https://d.book118.com/348022042064006037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Calibri Light</vt:lpstr>
      <vt:lpstr>Office Theme</vt:lpstr>
      <vt:lpstr>市场营销课设总结报告</vt:lpstr>
      <vt:lpstr>目录</vt:lpstr>
      <vt:lpstr>项目背景和目标</vt:lpstr>
      <vt:lpstr>项目背景介绍</vt:lpstr>
      <vt:lpstr>项目目标概述</vt:lpstr>
      <vt:lpstr>市场分析</vt:lpstr>
      <vt:lpstr>目标市场分析</vt:lpstr>
      <vt:lpstr>竞品分析</vt:lpstr>
      <vt:lpstr>市场趋势预测</vt:lpstr>
      <vt:lpstr>营销策略制定</vt:lpstr>
      <vt:lpstr>产品定位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2024-09-17T08:03:12.053</cp:lastPrinted>
  <dcterms:created xsi:type="dcterms:W3CDTF">2024-09-17T00:03:12Z</dcterms:created>
  <dcterms:modified xsi:type="dcterms:W3CDTF">2024-09-17T00:03:14Z</dcterms:modified>
</cp:coreProperties>
</file>