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B3B2B-A9F7-4B69-98FE-30FFE5E3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B0AB4-6737-44EB-8928-8124BA961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80998-EA24-4611-AB8B-FF3562D26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CD598-9EBA-4D44-9A1A-2BDA22DC5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BD18C-2B59-4EDF-BC61-7456627A3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CCEAA-B097-4E79-A1C8-A0597A4F2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C3A88-A4E1-4512-89BA-462F81CD6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31839-6BF8-4DE6-AABB-BC6019992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91476-8CF8-4ECB-9090-ACB67FB53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00F04-3B74-43A1-8800-E72541E5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095F7-AB48-4C68-ABBE-64D0613E7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2061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护理查房与护理病例讨论模板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护理查房与护理病例讨论的关系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通过护理查房，护理人员可以及时了解患者的病情变化和护理需求，评估护理效果，调整护理计划，确保患者得到全面、连续、有效的护理服务。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护理查房是护理人员对住院患者进行定期、系统的观察和评估，以及针对患者病情和护理需求制定和调整护理计划的过程。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培养护理人员临床思维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通过定期查房，护理人员可以及时发现并解决患者存在的问题，提高护理质量和患者满意度。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查房过程中，医护人员可以共同讨论患者的病情和治疗方案，加强医护之间的沟通和合作。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通过查房，护理人员可以学习和掌握临床思维方法，提高分析问题和解决问题的能力。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健康教育与心理支持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观察患者的生命体征、意识状态、情绪变化等。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护理计划制定与调整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根据患者的病情和护理需求，制定或调整护理计划。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护理措施落实与效果评价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检查护理措施的执行情况，评价护理效果。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根据查房的时间和目的，护理查房可分为晨间查房、晚间查房、临时查房等。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评估患者的护理需求、自理能力、疼痛程度等。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对患者进行健康教育，提供心理支持和安慰。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护理病例讨论是针对特定患者或病例，由护理人员共同参与，围绕患者病情、护理措施及效果等进行的讨论与分析。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通过病例讨论，提高护理人员对患者病情的认识，优化护理措施，提升护理质量，促进患者康复。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通过病例讨论，护理人员可以分享经验、交流技巧，从而提高自身的护理水平和能力。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病例讨论有助于发现护理过程中的问题和不足，进而改进护理措施，提高护理效果。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病例讨论需要护理人员共同参与，有助于增强团队凝聚力和协作精神。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护理病例讨论的重要性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选择具有代表性或特殊性的病例进行讨论。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收集患者的病情资料、护理措施及效果等。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护理病例讨论的流程与要求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选择合适病例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确定讨论时间、地点和参与者，制定讨论议程。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组织讨论会议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围绕病例展开讨论，分析病情、护理措施及效果等。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进行病例讨论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对讨论结果进行总结，记录讨论过程和结论。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护理病例讨论的流程与要求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病例选择要恰当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选择具有教育意义或能体现护理难点的病例。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资料准备要充分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确保收集到全面、准确的资料，以便进行深入分析。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护理病例讨论的流程与要求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讨论过程要规范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遵循讨论议程，确保讨论有序进行。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总结与记录要详细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对讨论结果进行全面总结，详细记录讨论过程和结论，以便后续参考和借鉴。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护理病例讨论的流程与要求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查阅病历、护理记录、医嘱等，了解患者的病情、治疗、护理情况。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根据患者的病情和护理需求，明确查房的重点和目的。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明确查房目的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如听诊器、血压计、手电筒、记录本等。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https://d.book118.com/348022061026006034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2024-09-12T11:12:56.423</cp:lastPrinted>
  <dcterms:created xsi:type="dcterms:W3CDTF">2024-09-12T03:12:56Z</dcterms:created>
  <dcterms:modified xsi:type="dcterms:W3CDTF">2024-09-12T03:12:58Z</dcterms:modified>
</cp:coreProperties>
</file>