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30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134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2E20E-8638-42C4-8B51-B7F554538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81CAC-EB3A-4EE7-9D55-6D5679E2E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374FF-DD70-41FC-9BF2-BC2CCD255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B1740-F253-4F6C-8F27-FCFAEF892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3DB4E7-63E7-4B49-A56A-4C9298DF6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18E1BC-2A7C-4ECE-9C0A-8D29710F0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01E8DF-1866-409A-BBED-FFF0B5C44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DE9A0-B554-43CC-AB11-876077489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39411-6D0B-40B1-A0DA-12B628BF6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F1C64-D992-4125-B450-6620740A9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65C6A-C08D-492D-BA1E-7DD696280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295" r:id="rId2"/>
    <p:sldLayoutId id="2147491296" r:id="rId3"/>
    <p:sldLayoutId id="2147491297" r:id="rId4"/>
    <p:sldLayoutId id="2147491298" r:id="rId5"/>
    <p:sldLayoutId id="2147491299" r:id="rId6"/>
    <p:sldLayoutId id="2147491300" r:id="rId7"/>
    <p:sldLayoutId id="2147491301" r:id="rId8"/>
    <p:sldLayoutId id="2147491302" r:id="rId9"/>
    <p:sldLayoutId id="2147491303" r:id="rId10"/>
    <p:sldLayoutId id="214749130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2213701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年度团队晚会PPT展示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团队晚会的背景和意义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团队晚会的策划和准备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团队晚会的组织和实施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团队晚会的展示和效果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团队晚会的预算和财务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团队晚会的背景和意义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晚会的背景介绍</a:t>
            </a:r>
            <a:endParaRPr lang="zh-CN" altLang="en-US"/>
          </a:p>
        </p:txBody>
      </p:sp>
      <p:sp>
        <p:nvSpPr>
          <p:cNvPr id="1048958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0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2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4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团队晚会的意义和目的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8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团队晚会的起源和历史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团队晚会对团队成员的影响和作用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团队晚会的组织流程和筹备工作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举办团队晚会的意义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团队晚会的策划和准备</a:t>
            </a:r>
            <a:endParaRPr lang="zh-CN" altLang="en-US"/>
          </a:p>
        </p:txBody>
      </p:sp>
      <p:sp>
        <p:nvSpPr>
          <p:cNvPr id="104903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确定晚会主题和目的</a:t>
            </a:r>
            <a:endParaRPr lang="zh-CN" altLang="en-US"/>
          </a:p>
        </p:txBody>
      </p:sp>
      <p:sp>
        <p:nvSpPr>
          <p:cNvPr id="1049102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737953" y="2033389"/>
            <a:ext cx="5099664" cy="361636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4" name="矩形 48"/>
          <p:cNvSpPr/>
          <p:nvPr>
            <p:custDataLst>
              <p:tags r:id="rId3"/>
            </p:custDataLst>
          </p:nvPr>
        </p:nvSpPr>
        <p:spPr>
          <a:xfrm>
            <a:off x="608330" y="2555056"/>
            <a:ext cx="259154" cy="2611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52"/>
          <p:cNvSpPr txBox="1"/>
          <p:nvPr>
            <p:custDataLst>
              <p:tags r:id="rId4"/>
            </p:custDataLst>
          </p:nvPr>
        </p:nvSpPr>
        <p:spPr>
          <a:xfrm>
            <a:off x="1107123" y="2340289"/>
            <a:ext cx="4404799" cy="243850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7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主题：确定晚会的主题，如“年度盛宴”、“感恩晚会”等，以体现晚会的核心内容和氛围。</a:t>
            </a:r>
            <a:endParaRPr lang="zh-CN" altLang="en-US" sz="27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8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77563" y="2033389"/>
            <a:ext cx="5099664" cy="361636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20"/>
          <p:cNvSpPr/>
          <p:nvPr>
            <p:custDataLst>
              <p:tags r:id="rId6"/>
            </p:custDataLst>
          </p:nvPr>
        </p:nvSpPr>
        <p:spPr>
          <a:xfrm>
            <a:off x="6347940" y="2555056"/>
            <a:ext cx="259154" cy="2611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3"/>
          <p:cNvSpPr txBox="1"/>
          <p:nvPr>
            <p:custDataLst>
              <p:tags r:id="rId7"/>
            </p:custDataLst>
          </p:nvPr>
        </p:nvSpPr>
        <p:spPr>
          <a:xfrm>
            <a:off x="6846733" y="2340289"/>
            <a:ext cx="4404799" cy="243850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目的：明确晚会的目的是为了表彰员工、加强团队凝聚力、提升员工归属感等，以便策划相应的活动和环节。</a:t>
            </a:r>
            <a:endParaRPr lang="zh-CN" altLang="en-US" sz="3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策划晚会内容和流程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确定参与人员和分工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准备相关物资和场地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团队晚会的组织和实施</a:t>
            </a:r>
            <a:endParaRPr lang="zh-CN" altLang="en-US"/>
          </a:p>
        </p:txBody>
      </p:sp>
      <p:sp>
        <p:nvSpPr>
          <p:cNvPr id="104923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组织人员分工和协调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晚会现场布置和安排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晚会节目的策划和排练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安全保障和应急预案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https://d.book118.com/348022137014006023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1"/>
  <p:tag name="KSO_WM_UNIT_INDEX" val="1_2_1"/>
  <p:tag name="KSO_WM_UNIT_LAYERLEVEL" val="1_1_1"/>
  <p:tag name="KSO_WM_UNIT_LINE_FORE_SCHEMECOLOR_INDEX" val="7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年度团队晚会PPT展示</vt:lpstr>
      <vt:lpstr>目录</vt:lpstr>
      <vt:lpstr>添加章节标题</vt:lpstr>
      <vt:lpstr>团队晚会的背景和意义</vt:lpstr>
      <vt:lpstr>PowerPoint Presentation</vt:lpstr>
      <vt:lpstr>晚会的背景介绍</vt:lpstr>
      <vt:lpstr>举办团队晚会的意义</vt:lpstr>
      <vt:lpstr>团队晚会的策划和准备</vt:lpstr>
      <vt:lpstr>PowerPoint Presentation</vt:lpstr>
      <vt:lpstr>确定晚会主题和目的</vt:lpstr>
      <vt:lpstr>策划晚会内容和流程</vt:lpstr>
      <vt:lpstr>确定参与人员和分工</vt:lpstr>
      <vt:lpstr>准备相关物资和场地</vt:lpstr>
      <vt:lpstr>团队晚会的组织和实施</vt:lpstr>
      <vt:lpstr>PowerPoint Presentation</vt:lpstr>
      <vt:lpstr>组织人员分工和协调</vt:lpstr>
      <vt:lpstr>晚会现场布置和安排</vt:lpstr>
      <vt:lpstr>晚会节目的策划和排练</vt:lpstr>
      <vt:lpstr>安全保障和应急预案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2024-08-29T11:36:08.337</cp:lastPrinted>
  <dcterms:created xsi:type="dcterms:W3CDTF">2024-08-29T03:36:08Z</dcterms:created>
  <dcterms:modified xsi:type="dcterms:W3CDTF">2024-08-29T03:36:10Z</dcterms:modified>
</cp:coreProperties>
</file>