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456B9-7B40-4D99-8DFC-4FE18E79E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F4B3F-BB2C-4CF4-854B-0A3DC76E7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B21CE-85E6-4646-9599-B933AA6D0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3B933-D007-4486-A7BD-A68B6923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9551C-8F56-4F20-83A7-1EB61C5A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8C19FE-977E-45EE-B6DA-908D3F873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528F9-419B-41B5-BBDB-2A340972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46FE2-2A1D-472D-A329-19F7FE50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17ED0-8C14-405D-8464-4465F21F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FC633-0A3E-4E6C-BD99-5012095F9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F86A9-1D21-4CC7-AF0A-C1CF6948C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3006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社会安全教育实践探索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社会安全教育概述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指通过传授知识、技能和态度，帮助人们树立安全意识，掌握安全技能，从而有效预防和应对各种社会安全风险的教育活动。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社会安全教育定义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随着社会进步和科技发展，人们面临的安全问题日益复杂多样，如网络安全、交通安全、校园安全等。社会安全教育在此背景下应运而生，成为现代社会不可或缺的一部分。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社会安全教育背景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451" b="22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提升公众安全意识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通过社会安全教育，人们能够认识到身边存在的各种安全隐患，增强安全防范意识。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社会安全教育不仅传授理论知识，更注重实践技能的培训，使人们在实际生活中能够运用所学技能保障自身和他人的安全。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预防和减少安全事故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通过提高公众安全意识和技能水平，社会安全教育有助于预防和减少各类安全事故的发生，保障社会稳定和人民生命财产安全。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政府对社会安全教育重视程度不断提高，相关法律法规逐步完善。各级学校普遍开设了安全教育课程，社会各界也积极参与安全教育活动。但仍存在一些问题，如教育资源不均衡、教育内容更新不及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社会安全教育方面起步较早，形成了较为完善的教育体系。例如，美国、日本等国家注重从小培养儿童的安全意识，将安全教育纳入国民教育体系。同时，这些国家还建立了完善的安全教育法律法规和监管机制，确保教育活动的有效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社会安全知识普及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普及安全法律法规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重点宣传与公民生命财产安全密切相关的法律法规，如道路交通安全法、消防法、安全生产法等，增强公民的安全意识和安全责任感。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宣传国家法律法规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通过各种渠道和形式，宣传国家宪法、刑法、治安管理处罚法等法律法规，提高公民的法律意识和法律素养。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强化法律责任意识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通过案例分析、法律讲座等形式，让公民了解违法行为的后果和法律责任，树立遵纪守法的观念。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917" r="22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法律法规宣传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教育公民时刻保持警惕，不轻信陌生人，不随意透露个人信息，注意保护自身及家人的人身安全。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指导公民掌握基本的安全防范技能，如防盗、防抢、防骗等，确保自身及家人的财产安全。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加强安全防范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提醒公民关注身边的公共安全环境，发现潜在的安全隐患及时报警或向有关部门反映，共同维护社会安全。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关注公共安全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应急演练开展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定期组织应急演练活动，让公民在实际操作中掌握应急处理技能，提高应对突发事件的能力。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开展紧急救援培训活动，教授公民基本的急救技能和紧急救援知识，提高公民在突发事件中的互救能力。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应急知识普及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向公民普及基本的应急知识，如火灾、地震、洪涝等灾害的应对措施，提高公民的应急意识和自救能力。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倡导安全上网行为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教育公众养成良好的上网习惯，如不随意点击不明链接、定期更新密码等。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强化个人信息保护意识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教育公众了解个人信息的重要性，学会妥善保管个人信息，避免随意泄露。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提高网络风险识别能力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培养公众识别网络风险的能力，警惕网络钓鱼、恶意软件等网络威胁。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网络信息安全意识培养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尊重他人权益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教育公众尊重他人的隐私和知识产权，不盗用他人信息、不侵犯他人权益。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倡导文明上网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引导公众文明上网，礼貌用语、理性表达，共同营造和谐的网络环境。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遵守网络道德和法律法规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引导公众遵守网络道德和法律法规，不进行网络攻击、不传播谣言等不良行为。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282" r="13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网络行为规范引导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https://d.book118.com/348023006055006035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2024-09-14T04:38:13.314</cp:lastPrinted>
  <dcterms:created xsi:type="dcterms:W3CDTF">2024-09-13T20:38:13Z</dcterms:created>
  <dcterms:modified xsi:type="dcterms:W3CDTF">2024-09-13T20:38:15Z</dcterms:modified>
</cp:coreProperties>
</file>