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17A35B-C0D0-4BBD-A298-97CD3BF913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DC82A4-BE27-4819-B5B1-058D9E51B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88C487-802B-449D-A619-744CA27D9C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8246EC-B6A9-449F-A7C7-871CEE7F94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F59ED6-AADB-4576-9431-15BCBA8A53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76AEFD-78FA-492B-A5D0-33FD876140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EF8AF4-7FAF-4703-9E28-36400F5DDE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273DBF-E74C-40B1-8CA6-D2AA64255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5736F8-445C-4243-A431-5CA8D24853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62940A-CDAD-4DC3-91DC-943F74CBD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25ACDC-FEF0-43C9-9EB8-2170D66F3F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2301505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98企业安全管理的固定资产与设备保护</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固定资产与设备概述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固定资产与设备风险评估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固定资产保护措施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设备保护措施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监督检查与持续改进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总结回顾与未来展望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固定资产与设备概述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固定资产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指企业为生产商品、提供劳务、出租或经营管理而持有的，使用寿命超过一个会计年度的有形资产，包括房屋、建筑物、机器、机械、运输工具以及其他与生产经营活动有关的设备、器具、工具等。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设备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是企业固定资产的主要组成部分，指可供企业在生产中长期使用，并在反复使用中基本保持原有实物形态和功能的劳动资料和物质资料的总称。</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l="20968" r="2096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5719" r="257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在企业运营中重要性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生产运营基础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固定资产与设备是企业进行生产运营的基础，直接影响企业的生产能力、产品质量和成本效益。</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竞争力保障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先进的固定资产与设备有助于提高企业的生产效率、降低成本、提升产品品质，从而增强企业的市场竞争力。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法规遵从要求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企业需依法对固定资产与设备进行规范管理，确保符合相关法规和标准要求，避免因管理不善而承担法律责任。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包括《中华人民共和国会计法》、《企业会计准则》等，对企业固定资产与设备的确认、计量、记录和报告等方面进行了规范。</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法规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如《固定资产分类与代码》、《设备管理体系 要求》等，为企业固定资产与设备的管理提供了具体的方法和指导。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标准</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各行业根据自身特点，可能制定了更为具体的固定资产与设备管理规定，如设备安全操作规程、设备维护保养制度等。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行业内规定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相关法规与标准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固定资产与设备风险评估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自然灾害</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人为破坏</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技术故障</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市场变化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识别潜在风险</a:t>
              </a:r>
            </a:p>
          </p:txBody>
        </p:sp>
      </p:grpSp>
      <p:pic>
        <p:nvPicPr>
          <p:cNvPr id="28" name="Picture 28"/>
          <p:cNvPicPr>
            <a:picLocks noChangeAspect="1"/>
          </p:cNvPicPr>
          <p:nvPr/>
        </p:nvPicPr>
        <p:blipFill>
          <a:blip r:embed="rId2"/>
          <a:srcRect l="447" r="44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7176" r="717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423" r="42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包括洪水、地震、台风等不可预测的自然事件，可能导致固定资产与设备的损坏或失效。</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包括盗窃、故意损坏、误操作等行为，可能导致资产损失或设备故障。</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由于设备老化、技术缺陷或维护不当等原因，可能导致设备性能下降或故障。</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市场需求变化、技术进步等因素可能导致固定资产与设备价值降低或闲置。</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可能导致严重后果的风险，如重大自然灾害、严重的人为破坏等。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高风险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7875" r="17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中风险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低风险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可能导致中等程度后果的风险，如一般的技术故障、市场变化等。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可能导致轻微后果的风险，如小规模的盗窃事件、轻微的误操作等。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评估风险等级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14175" b="1417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480" b="848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135" b="2713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制定应对措施</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针对高风险事件，应建立应急响应机制，包括预警系统、紧急疏散计划、灾后恢复计划等，以减轻损失并尽快恢复正常运营。</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针对中风险事件，应加强安全防护措施，如加强设备维护、提高员工安全意识、安装防盗设备等，以降低风险发生的可能性。</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针对低风险事件，可采取常规管理措施，如定期巡查、加强员工培训、完善管理制度等，以保持对风险的持续关注和控制。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固定资产保护措施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强化固定资产的领用和归还管理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规范领用和归还流程，确保资产的安全和完整。</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制定完善的固定资产管理制度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明确固定资产的采购、使用、维护、报废等各环节的管理规定和责任人。</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建立固定资产台账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详细记录固定资产的名称、规格型号、数量、价值、使用部门、使用人等信息，实现资产的全生命周期管理。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建立健全管理制度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提升员工保护意识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通过宣传、教育等方式，提高员工对固定资产保护的意识和责任感。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建立奖惩机制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对在固定资产保护方面表现突出的员工给予奖励，对造成固定资产损失的员工进行惩罚，形成良好的保护氛围。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加强固定资产管理培训</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提高管理人员对固定资产管理的认识和重视程度，增强其管理意识和能力。</a:t>
            </a:r>
          </a:p>
        </p:txBody>
      </p:sp>
      <p:pic>
        <p:nvPicPr>
          <p:cNvPr id="10" name="Picture 10"/>
          <p:cNvPicPr>
            <a:picLocks noChangeAspect="1"/>
          </p:cNvPicPr>
          <p:nvPr/>
        </p:nvPicPr>
        <p:blipFill>
          <a:blip r:embed="rId2"/>
          <a:srcRect l="5566" r="5566"/>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加强人员培训与意识提升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https://d.book118.com/348023015054006045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2024-09-25T21:16:35.204</cp:lastPrinted>
  <dcterms:created xsi:type="dcterms:W3CDTF">2024-09-25T13:16:35Z</dcterms:created>
  <dcterms:modified xsi:type="dcterms:W3CDTF">2024-09-25T13:16:37Z</dcterms:modified>
</cp:coreProperties>
</file>