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C533C8-DB3B-4D36-9C69-DDBB71B120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D89D0D-F1A0-49A4-8E82-A899FF02A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B15ADC-315F-4582-888F-15A61DF49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E8D81F-68FA-45BD-85DD-96CD7609F0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740882-6288-48C1-B4A5-891B807E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34BB1E-6497-4FF3-B51E-5AB6D7F5C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36238A0-00C8-4B70-AAB7-400DA44DD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DBB9E4-A526-4592-80B4-40DA631D9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EDE954-7E28-41FE-BB40-9B3F6F999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9D5DE0-BE9D-4C17-B8A6-BCD953B77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495F1-C331-41E9-942F-93AAA3FF4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8023027140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护士健康宣教创意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了解健康宣教的重要性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创意宣教方式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针对不同患者的宣教内容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提升护士宣教能力的培训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了解健康宣教的重要性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11" b="2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提高患者健康知识水平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护士可以通过多种形式，如讲座、演示、视频等，向患者传授疾病预防、治疗、康复等方面的知识，帮助患者了解自身病情，提高自我保健意识。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针对不同年龄段和健康需求的患者，护士可以制定个性化的宣教方案，确保患者能够获得与自身情况相关的健康信息。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728" r="287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041" r="310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促进医患沟通与信任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通过了解患者的需求和疑虑，护士可以提供有针对性的解答和指导，提高患者的满意度和依从性。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护士在宣教过程中与患者进行互动交流，能够增进彼此的了解和信任，有助于建立良好的医患关系。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75" r="24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护士对患者进行健康宣教，有助于提高患者的医疗知识和意识，减少因误解或缺乏信息而引发的医疗纠纷。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在宣教过程中，护士可以向患者明确说明治疗措施、风险和注意事项，让患者充分了解自身权益和义务，从而降低纠纷风险。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降低医疗纠纷风险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创意宣教方式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3076" r="30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提供易于理解、图文并茂的健康宣教手册，方便患者随时查阅。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护士可以制作健康宣教手册，内容涵盖常见疾病的预防、治疗、康复等方面的知识，采用通俗易懂的语言和图文并茂的方式，方便患者随时查阅，提高患者的自我保健意识和能力。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制作健康宣教手册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利用新媒体平台如微信公众号、微博等，发布健康资讯和宣教内容。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护士可以利用新媒体平台，如微信公众号、微博等，发布健康资讯和宣教内容，与患者进行互动交流，解答患者疑问，提高患者的健康素养和自我管理能力。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利用新媒体平台宣传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定期开展健康讲座和义诊活动，为患者提供面对面的健康指导和咨询服务。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护士可以定期开展健康讲座和义诊活动，邀请专家和医生为患者提供面对面的健康指导和咨询服务，让患者了解更多关于常见疾病的预防、治疗和康复等方面的知识，提高患者的健康意识和自我管理能力。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开展健康讲座与义诊活动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https://d.book118.com/348023027140006037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2024-09-18T00:48:33.052</cp:lastPrinted>
  <dcterms:created xsi:type="dcterms:W3CDTF">2024-09-17T16:48:33Z</dcterms:created>
  <dcterms:modified xsi:type="dcterms:W3CDTF">2024-09-17T16:48:34Z</dcterms:modified>
</cp:coreProperties>
</file>