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35287-86A8-42EE-9978-C96B953BA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F785F-D827-4A08-9C56-EF1AB0D33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E64F7-4251-44A2-B9A7-840D2DDD7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B178E-D8BB-40EF-B731-90655BED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1B32A-D827-407E-8351-B9D790B5A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1A988-854B-4C2E-8416-C96CDA2B7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6DC94-4D90-4443-8650-5361A53B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D632F-7CF0-4376-BDF1-88687AB43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EEB19-B070-4C95-8A7A-4CBD78275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30601-F092-46A2-896F-351916288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9CA9A-5193-4D22-AA80-09AD12A07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3114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职业教育的主要研究方法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调查研究法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实验研究法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比较研究法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社会经济发展对高素质技能人才的需求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随着社会经济的快速发展和产业结构的转型升级，对高素质技能人才的需求日益迫切，职业教育作为培养技能人才的重要途径，其研究具有重要的现实意义。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职业教育改革与发展的需要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当前，职业教育正面临着一系列改革与发展的问题，如课程体系建设、教学模式创新、师资队伍建设等，这些问题需要通过深入研究来寻找有效的解决策略。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丰富教育科学研究方法体系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职业教育研究作为教育科学研究的重要领域，其研究方法的探讨有助于丰富和完善教育科学研究的方法体系。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50" r="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本研究旨在探讨职业教育的主要研究方法，为职业教育研究者提供方法论的指导，促进职业教育研究的科学化、规范化和专业化。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围绕以下几个问题展开探讨：职业教育研究方法的内涵与外延是什么？职业教育研究方法有哪些主要类型？各种研究方法在职业教育研究中的应用如何？如何根据研究问题和研究目的选择合适的研究方法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学术数据库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图书馆馆藏资源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文献来源与筛选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通过检索学术数据库，如CNKI、万方等，获取与职业教育相关的期刊论文、学位论文等。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通过搜索引擎和专业网站，收集职业教育相关的政策文件、报告等。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利用图书馆丰富的馆藏资源，查阅职业教育领域的专著、教材等。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根据研究主题和目的，制定文献筛选标准，如发表时间、研究类型、研究质量等。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对筛选出的文献进行深入阅读和分析，提取与职业教育相关的理论、方法、实践等方面的信息。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归纳总结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将提取的信息进行分类整理，归纳出职业教育领域的主要研究成果、研究趋势和研究空白。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对文献的研究方法、研究结论等进行评价，为后续研究提供参考和借鉴。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文献内容分析与归纳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通过文献综述法，可以系统地梳理职业教育领域的研究现状，了解已有研究成果和研究空白。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梳理研究现状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通过对文献的分析和归纳，可以揭示职业教育领域的研究趋势和未来发展方向。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揭示研究趋势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文献综述法可以为职业教育研究提供理论依据和方法指导，为后续实证研究奠定基础。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提供理论依据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通过对文献的深入分析和比较，可以发现职业教育研究中存在的问题和不足，为后续研究提供改进方向。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发现研究问题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文献综述法在职业教育研究中的应用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调查研究法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确定调查的主题、对象和范围，以及所需收集的信息类型。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设计调查问卷或访谈提纲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根据调查目的，设计合理的问卷或访谈提纲，确保问题的针对性和有效性。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选择合适的调查方法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根据调查目的和对象特点，选择合适的调查方法，如问卷调查、访谈、观察等。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按照设计好的方案进行调查，确保数据的真实性和可靠性。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数据编码与录入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对收集到的数据进行编码和录入，便于后续的统计和分析。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对数据进行清洗，去除重复、无效和异常数据，确保数据的准确性和一致性。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数据转换与处理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根据分析需求，对数据进行转换和处理，如数据分组、计算基本统计量等。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结果可视化呈现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结果解读与讨论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调查结果分析与解读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通过假设检验、方差分析等方法，对调查数据进行推论性统计分析，以探究变量之间的关系和影响。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利用图表、图像等方式将分析结果可视化呈现，便于理解和交流。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对分析结果进行解读和讨论，提出针对性的建议和措施，为职业教育实践和研究提供参考。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对调查数据进行描述性统计分析，如频数分布、均值、标准差等，以了解数据的基本情况。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实验研究法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https://d.book118.com/348023114036006043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2024-09-22T18:24:31.040</cp:lastPrinted>
  <dcterms:created xsi:type="dcterms:W3CDTF">2024-09-22T10:24:31Z</dcterms:created>
  <dcterms:modified xsi:type="dcterms:W3CDTF">2024-09-22T10:24:33Z</dcterms:modified>
</cp:coreProperties>
</file>