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A7205-6B38-48D5-AF70-77D3F9F68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DE32E-19AE-4B43-A558-7E7C831AC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F9F5C-3727-4360-A217-00B541A31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86BC9-3144-4F9A-8233-09A4590D5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B32A8A-D8EF-4F3B-A708-5EBAD23F7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BC2AA6-654C-4BA8-98FD-83413EC56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34FCE2-12E1-42E9-A4BD-07B349435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15A02-1166-4AC3-9650-9CF194A2E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B7673-D1A9-4FA9-92A9-AE16C64A2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446C9-4B6B-4E9A-9B9B-31C479227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A2E63-0FA2-4C82-8533-C434BF163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23131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管理经济学讲义5课件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管理经济学概述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微观经济学基础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宏观经济学基础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决策分析工具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管理经济学案例研究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管理经济学概述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管理经济学的定义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管理经济学是一门研究在不确定环境下，企业管理者如何运用经济理论和方法来制定和实施管理决策的学科。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它融合了微观经济学、宏观经济学、产业组织学和决策理论等多个领域的知识，为企业经营管理提供理论支持和指导。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管理经济学的重要性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管理经济学有助于企业提高决策效率和效果，实现经营目标。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通过管理经济学的学习，管理者能够掌握市场供求规律、竞争态势和政策法规等，从而更好地应对市场变化和风险。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管理经济学在企业管理领域的应用广泛，涉及战略规划、市场营销、生产运作和财务管理等方面。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管理经济学在公共管理领域的应用包括政策制定、公共项目评估和城市规划等。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创业与小企业管理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管理经济学在创业和小企业管理领域的应用，有助于创业者和管理者制定合理的商业计划和市场策略。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管理经济学的应用领域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微观经济学基础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市场均衡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当需求量等于供给量时，市场达到均衡状态，此时的价格为均衡价格，对应的数量为均衡数量。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消费者在不同价格水平上愿意并能够购买的商品或服务的数量。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在不同价格水平上生产者愿意并能够提供的商品或服务的数量。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需求与供给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市场结构与竞争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描述市场中的企业数量、规模和行为特征的框架。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垄断竞争市场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市场中存在一定数量的企业，每个企业都有一定的影响力，但无法单独决定市场价格。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完全竞争市场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市场中存在大量的小规模企业，每个企业都无法影响市场价格。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寡头市场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市场中只有少数几家大型企业，这些企业共同决定市场价格。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描述企业如何将投入转化为产出的关系。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生产函数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成本函数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利润最大化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描述企业生产某一数量的产品所需的总成本。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企业在生产过程中追求利润最大化，即在边际成本等于边际收益的点上进行生产。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生产者行为与决策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https://d.book118.com/348023131076006045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2024-09-26T03:48:27.302</cp:lastPrinted>
  <dcterms:created xsi:type="dcterms:W3CDTF">2024-09-25T19:48:27Z</dcterms:created>
  <dcterms:modified xsi:type="dcterms:W3CDTF">2024-09-25T19:48:29Z</dcterms:modified>
</cp:coreProperties>
</file>