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6BEE0-F630-4D4F-A586-2720899BF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E9482-9DFD-4C28-A710-71CF2053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0FA57-EBC5-47F7-A485-8695AD64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E7F0D-110B-491F-A3C6-A219049C8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A8319-42AD-4F05-9554-A5CD0D1B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D0F64-0BCD-420F-AA2D-3CA8C942B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6A959-4FA6-4743-9F1E-24D936EB2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389E5-3ADD-4D06-9F9E-99B75E18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3FD83-CE96-4D16-B9FD-134D92E0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9C27C-5BCF-41E4-9F78-0013C968E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CD514-84D5-47B6-BBBC-696F2412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4012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科室护理总带教竞聘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护理带教经验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科室护理管理理念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对竞聘岗位的理解和认识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带教是护理教学的重要岗位，负责制定教学计划、组织教学活动、评估教学质量等工作。竞聘护理总带教需要具备一定的教学经验、组织能力和专业知识。以下是关于竞聘科室护理总带教的自我介绍，涵盖基本信息、工作经历、竞聘原因和优势等方面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护理带教经验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负责制定实习护生的培训计划，确保他们能够全面掌握护理技能和理论知识。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实习护生管理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定期对实习护生的学习情况进行评估，及时调整教学策略，确保教学质量。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实习护生的带教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为护生提供护理操作技能的指导，包括但不限于输液、注射、心肺复苏等。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利用模拟设备进行护理操作训练，提高护生在实际工作中的应对能力。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护理操作技能的培训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模拟训练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操作流程指导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理论知识讲解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系统地讲解护理理论知识，包括疾病护理、药物护理、病人心理护理等。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通过分析实际案例，帮助护生深入理解理论知识，提高其解决实际问题的能力。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护理理论知识的传授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科室护理管理理念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确保患者在接受护理服务过程中得到安全保障，预防和减少意外事件的发生。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提高护理服务的质量和效率，确保患者获得优质的护理服务。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护理安全与质量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建立良好的团队协作氛围，提高护士之间的沟通与合作能力。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重视护士的培训与发展，提高护士的专业技能和综合素质。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护士团队建设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护理服务态度与沟通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树立良好的服务态度，关注患者的需求和感受，提供温暖、关怀的护理服务。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加强护士与患者及其家属的沟通，建立良好的护患关系，提高患者满意度。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https://d.book118.com/348024012014006032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2024-09-09T08:06:32.449</cp:lastPrinted>
  <dcterms:created xsi:type="dcterms:W3CDTF">2024-09-09T00:06:32Z</dcterms:created>
  <dcterms:modified xsi:type="dcterms:W3CDTF">2024-09-09T00:06:34Z</dcterms:modified>
</cp:coreProperties>
</file>