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79B23DD-F273-46EE-AABB-34FE888E1E6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F15B-89B2-4371-A159-34B46D05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59E89-B1BD-4C1D-95EB-E10F40C6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59DE-A7AC-44AA-8C19-2A5602DC7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3A1D6-7FA1-4F12-8768-862DB12C2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9E4D6-6449-4C9B-B253-48A90FB2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BF377-F8C1-4359-8FF6-58547312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E6B527-E01B-4244-B6FD-0653FE07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46308-9067-48FB-B365-C427979C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D0393-019D-45FA-8818-565FCC590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E940-6A65-4C49-B4CF-BBBC9160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D1EEF-94BC-4C46-9CA3-C5EC8DD7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ABCB53-ACA2-4135-9614-FAD85DA94C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E1A1A45-8654-48C7-B501-2B725FF409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605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焊接技能应用指导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焊接技能应用指导简介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电弧焊技能应用指导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气体保护焊技能应用指导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激光焊技能应用指导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焊接技能的质量控制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焊接技能的未来发展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焊接技能应用指导简介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焊接是一种常见的金属加工方式，通过熔化金属，将两个金属件连接在一起。焊接技能广泛应用于汽车制造、船舶建造、建筑结构等领域。焊接技能的合理应用可以提高工作效率，确保连接的质量。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焊接技能种类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适用于多种金属材料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提高焊接接头质量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精确焊接复杂结构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焊接技能的重要性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焊接技能的掌握可以提高工作生产效率，减少零部件连接的成本。合理的焊接技能应用可以确保连接部位的牢固性和安全性。拥有优秀的焊接技能可以提升个人职业发展的竞争力。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不断学习新的焊接技能和技术，跟上行业发展的步伐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资质认证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提升个人的焊接技能水平，可以通过参加专业考试获得相关资质认证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焊接技能的培训与发展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学习焊接技能需要系统的培训和实践经验的积累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提高车身连接牢固度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增加建筑物的稳定性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建筑结构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确保船体结构安全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通过本章的学习，了解了焊接技能的应用指导，包括种类、重要性、培训与发展等方面。掌握好焊接技能，可以在工作和生活中发挥重要作用。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电弧焊技能应用指导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通过电弧热量熔化焊条和工件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电弧焊是热加工焊接方法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调整电流参数影响焊接质量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电弧稳定性关键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掌握基本原理重要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电弧焊的设备及工具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选择不同规格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保护焊接人员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焊接头盔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选择适当种类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稳定电弧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收尾工作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清理焊渣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电弧焊的操作步骤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选择适当焊接方法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设置电流参数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电弧焊的应用领域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电弧焊广泛应用于汽车制造、船舶建造、建筑结构等领域。不同类型适用于不同材料和厚度，掌握技能可获得更多就业机会。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车身焊接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船体结构焊接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钢结构焊接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电弧焊作为一种常见的焊接方法，掌握其基本原理、操作步骤和应用领域对于提高焊接技能至关重要。合理选择设备和工具，严格操作步骤，可以确保焊接质量和工作效率。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气体保护焊技能应用指导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焊缝质量高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气体保护焊有助于提高焊接质量和效率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适用于对焊接质量要求较高的领域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气体保护焊的原理及特点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利用惰性气体或活性气体保护焊接区域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气体保护焊的设备及工具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气体保护焊的设备包括焊接机、气瓶、气体流量调节器等。选择适当的保护气体和焊丝是保证气体保护焊质量的重要因素。熟练使用气体保护焊设备和工具可以确保焊接质量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气体保护焊的操作要点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保持焊枪角度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清理焊缝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焊后处理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在航空航天行业得到广泛应用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被广泛应用于电子设备制造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气体保护焊在制造业的应用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广泛应用于汽车制造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提升气体保护焊技能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提升气体保护焊技能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高端制造行业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有望获得更广阔的职业发展空间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具备专业的气体保护焊技能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通过学习气体保护焊的原理、设备、操作要点和应用，可以提升焊接技能，应用于各种领域，为职业发展打下坚实基础。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激光焊技能应用指导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https://d.book118.com/348026054011006050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25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焊接技能应用指导</vt:lpstr>
      <vt:lpstr>目录</vt:lpstr>
      <vt:lpstr>第一章 焊接技能应用指导简介</vt:lpstr>
      <vt:lpstr>焊接技能应用概述</vt:lpstr>
      <vt:lpstr>焊接技能种类</vt:lpstr>
      <vt:lpstr> </vt:lpstr>
      <vt:lpstr>焊接技能的培训与发展</vt:lpstr>
      <vt:lpstr>焊接技能的应用领域</vt:lpstr>
      <vt:lpstr>结尾</vt:lpstr>
      <vt:lpstr>第2章 电弧焊技能应用指导</vt:lpstr>
      <vt:lpstr>电弧焊的基本原理</vt:lpstr>
      <vt:lpstr>电弧焊的设备及工具</vt:lpstr>
      <vt:lpstr>电弧焊的操作步骤</vt:lpstr>
      <vt:lpstr> </vt:lpstr>
      <vt:lpstr>电弧焊的应用领域</vt:lpstr>
      <vt:lpstr>总结</vt:lpstr>
      <vt:lpstr>第3章 气体保护焊技能应用指导</vt:lpstr>
      <vt:lpstr>气体保护焊的原理及特点</vt:lpstr>
      <vt:lpstr> </vt:lpstr>
      <vt:lpstr>气体保护焊的操作要点</vt:lpstr>
      <vt:lpstr>气体保护焊在制造业的应用</vt:lpstr>
      <vt:lpstr>提升气体保护焊技能</vt:lpstr>
      <vt:lpstr>总结</vt:lpstr>
      <vt:lpstr>第4章 激光焊技能应用指导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2024-09-29T14:59:16.513</cp:lastPrinted>
  <dcterms:created xsi:type="dcterms:W3CDTF">2024-09-29T06:59:16Z</dcterms:created>
  <dcterms:modified xsi:type="dcterms:W3CDTF">2024-09-29T06:59:18Z</dcterms:modified>
</cp:coreProperties>
</file>