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4486-C710-4C18-AC9B-BF225B79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650F5-95AF-40CA-A50F-02700393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A6A7-C3B0-4CA8-8E4C-A78258395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6830F-206D-4C5B-AD44-74AA4606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CB959-23BA-4C29-BB1E-F7CC6748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FF5B6-D940-4B0E-AA5A-89CB4F08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74B20-40A7-4622-A54D-E7A8FB8B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3A0B6-585D-4F30-8F56-86F535A8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0D48C-EDB8-4DD0-90C6-20F107803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8B6D-BAF7-489E-BD7D-3EB37FAE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0040-E7D7-4946-A302-5A85CCB3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711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教研室调研情况总结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教研室基本情况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教研室教学工作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教研室科研工作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教研室管理工作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教研室文化建设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通过调研了解教研室的教学现状，发现存在的问题和不足，提出改进措施，从而提升教学质量。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通过调研了解教师的专业发展需求和教学能力状况，为制定教师专业发展计划提供依据。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通过调研了解教育教学改革的趋势和需求，为学校的教育教学改革提供决策支持。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本次调研涵盖了学校多个教研室，包括文科、理科、工科等不同学科领域。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采用问卷调查、访谈、文献资料分析等多种方法进行调研。其中，问卷调查主要针对教师和学生进行，访谈主要针对教研室主任和教师代表进行，文献资料分析主要针对学校相关政策和文件进行。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具有丰富的教学和科研经验，在学术界享有一定声誉。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在教学和科研方面取得一定成就，是教研室的中坚力量。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承担大量教学任务，同时积极参与科研工作。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在导师指导下进行科研工作，是教研室的新生力量。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副教授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包括XXX、XXX、XXX等，涵盖了多个学科领域。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主要研究方向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在国内外知名学术期刊上发表了多篇学术论文，获得了多项国家级和省部级科研奖励。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积极与企业合作，将科研成果转化为实际应用，取得了显著的经济效益和社会效益。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研究方向和成果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定期组织或参加国内外学术会议，展示最新研究成果，加强学术交流与合作。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与国内外多个知名高校和企业建立了合作关系，共同开展科研项目和人才培养工作。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访问学者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邀请国内外知名学者来校访问交流，促进学术交流和合作。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教研室教学工作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涵盖了专业基础课程、核心课程以及选修课程，旨在培养学生全面的专业素养。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课程设置丰富多样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根据学科特点和学生需求，制定了详细的教学计划，包括教学目标、教学内容、教学方法和考核方式等。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定期更新课程内容，引入最新的学术成果和行业动态，确保课程内容的时效性和前沿性。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注重课程更新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利用现代教学手段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积极运用多媒体技术、网络教学平台等，提高教学效果和学生的学习体验。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如讲授、讨论、案例分析、实验等，以激发学生的学习兴趣和主动性。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加强实验、实训、实习等实践教学环节，提高学生的实践能力和综合素质。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根据评估结果，及时调整教学方法和手段，优化教学内容和计划，提高教学效果。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鼓励教师进修与培训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支持教师参加各类进修和培训活动，提升教师的专业素养和教学能力。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建立完善的评估机制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通过学生评教、同行评议、专家评价等多种方式，对教学效果进行全面、客观的评估。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教研室科研工作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过去一年，教研室共承担科研项目20余项，包括国家级、省部级和企业委托项目，涵盖了基础研究、应用研究和开发研究等多个领域。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教研室科研项目经费总额达到500余万元，其中国家级项目经费占比最高，为教研室科研工作的顺利开展提供了有力保障。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科研项目与经费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科研项目经费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科研项目数量及类型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https://d.book118.com/348027111032006044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2024-09-24T04:03:02.766</cp:lastPrinted>
  <dcterms:created xsi:type="dcterms:W3CDTF">2024-09-23T20:03:02Z</dcterms:created>
  <dcterms:modified xsi:type="dcterms:W3CDTF">2024-09-23T20:03:04Z</dcterms:modified>
</cp:coreProperties>
</file>