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9B304-E256-4826-AC97-899A5BCE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EEF53-55E3-4707-A91B-C5AAE89E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AD702-50D8-4F48-8EF0-9E5D517B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50A8A-D02C-483E-A001-E3864C9E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35CC3-B83A-48C8-8E17-F61582E9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E6C0F-4204-476E-BD35-115BDDCE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BE555-9559-4C7C-8EB1-10DFE19F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968FF-FB3E-4CC1-BD20-36B6B3985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0A06C-2CF7-4D4E-8779-1DF45E56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D07A4-30C0-46F0-8CD8-CB03F9FD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70A2-0F29-43F0-8DCB-2B317A10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7116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全国大学生心理健康日为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大学生常见的心理问题及应对方法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提升大学生心理健康的途径和方法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全国大学生心理健康日的活动和倡议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13" r="30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大学生心理健康日是为了提高大学生对心理健康的重视程度，促进大学生心理健康发展而设立的。该节日旨在通过宣传、教育和活动，帮助大学生了解心理健康知识，增强自我保护和自我调节能力，提高心理素质和心理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作为国家未来的栋梁和社会的精英，其心理健康状况直接关系到个人成长、家庭幸福和社会稳定。因此，关注大学生心理健康，提高大学生的心理素质和心理健康水平，对于个人、家庭和社会都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全国大学生心理健康日的背景和意义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大学生面临着来自学业、就业、人际关系、情感等方面的压力和挑战，这些压力和挑战容易导致心理问题的出现。据相关调查显示，大学生中存在心理问题的比例较高，如焦虑、抑郁、自卑等心理问题时有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不仅会影响个人的学习和生活，还可能对家庭和社会造成负面影响。例如，心理问题可能导致学业成绩下降、人际关系紧张、甚至出现自杀等极端行为。因此，关注大学生心理健康问题，采取有效措施加以解决，是当前社会和高校需要重视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心理健康有助于大学生在学业、人际关系、自我认知等方面得到全面发展。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促进个体全面成长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08" b="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心理健康有助于大学生更好地应对生活中的压力和挑战，保持积极乐观的心态。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心理健康有助于大学生培养自我调节能力，更好地管理情绪和行为。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心理健康对个体发展的影响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心理健康对学业和人际关系的影响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心理健康的大学生更容易集中注意力，提高学习效率，取得更好的学业成绩。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心理健康有助于大学生建立良好的人际关系，增强人际沟通和合作能力。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减少心理障碍和行为问题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心理健康有助于预防和减少心理障碍和行为问题，如焦虑、抑郁、自卑等。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心理健康有助于大学生在职业生涯中不断成长和发展，实现个人职业目标。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提高工作满意度和幸福感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心理健康有助于提高工作满意度和幸福感，增强职业幸福感和满足感。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提高职业适应能力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心理健康有助于大学生更好地适应职业环境，提高职业适应能力和工作表现。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心理健康与未来职业发展的关系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大学生常见的心理问题及应对方法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28" r="28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应对方法：寻求专业心理咨询和治疗，参加心理辅导 和团体辅导，培养积极的生活态度和应对压力的能力。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焦虑和抑郁是大学生中常见的心理问题，表现为情绪低落、失眠、食欲不振等症状。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大学生在人际交往中可能面临宿舍矛盾、同学关系紧张、家庭关系不和等问题。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应对方法：学习有效的沟通技巧，培养同理心和宽容心态，寻求辅导员或心理咨询师的帮助。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8" r="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学业压力和职业规划困惑是大学生面临的常见问题，可能导致焦虑、迷茫和失落。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应对方法：制定合理的学习计划，寻求导师的指导和支持，参加职业规划课程和实习活动，明确自己的职业方向。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学业压力和职业规划困惑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部分大学生可能存在自我认知不足、情绪波动大、易怒等问题。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应对方法：学习情绪调节技巧，培养积极心态和自我调节能力，增强自我认知和自我管理能力。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自我认知和情绪管理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https://d.book118.com/348027116075006042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2024-09-21T18:53:00.358</cp:lastPrinted>
  <dcterms:created xsi:type="dcterms:W3CDTF">2024-09-21T10:53:00Z</dcterms:created>
  <dcterms:modified xsi:type="dcterms:W3CDTF">2024-09-21T10:53:02Z</dcterms:modified>
</cp:coreProperties>
</file>