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339.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0" name="幻灯片图像占位符 1"/>
          <p:cNvSpPr>
            <a:spLocks noGrp="1" noRot="1" noChangeAspect="1"/>
          </p:cNvSpPr>
          <p:nvPr>
            <p:ph type="sldImg"/>
          </p:nvPr>
        </p:nvSpPr>
        <p:spPr/>
      </p:sp>
      <p:sp>
        <p:nvSpPr>
          <p:cNvPr id="1048632" name="备注占位符 2"/>
          <p:cNvSpPr>
            <a:spLocks noGrp="1"/>
          </p:cNvSpPr>
          <p:nvPr>
            <p:ph type="body" idx="1"/>
          </p:nvPr>
        </p:nvSpPr>
        <p:spPr/>
        <p:txBody>
          <a:bodyPr/>
          <a:lstStyle/>
          <a:p>
            <a:endParaRPr lang="zh-CN" altLang="en-US"/>
          </a:p>
        </p:txBody>
      </p:sp>
      <p:sp>
        <p:nvSpPr>
          <p:cNvPr id="104863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5.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tags" Target="../tags/tag50.xml" /><Relationship Id="rId18"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7.png"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3.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F32857-7F89-4F17-A34F-A6717B25C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7FDBB-D98E-44EA-A58F-2077B6B7D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3FFAD5-C865-4A4F-A864-0B71592B2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A0D0D4-1C1A-4C6F-839C-35C34C2B7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3E0189-E7E2-4E26-BA0A-4DA793ED0E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CC6066-3413-4451-8238-8BDA3C72BF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CD5F54-05DE-4236-85A2-F3685BE6D1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E1DE01-E1EE-450F-828D-615760F80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03737-6E7A-492D-86A6-8B5A35D79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1E9305-2E63-42D1-9408-7A10315AC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7CDB3-D128-4D8B-8B77-AF67F043B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8"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57" name="图形 3"/>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674"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76"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任意多边形: 形状 7"/>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0" name="任意多边形: 形状 8"/>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形状 9"/>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684" name="副标题"/>
          <p:cNvSpPr txBox="1">
            <a:spLocks noGrp="1"/>
          </p:cNvSpPr>
          <p:nvPr>
            <p:ph type="body" idx="3" hasCustomPrompt="1"/>
            <p:custDataLst>
              <p:tags r:id="rId10"/>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1048686" name="标题"/>
          <p:cNvSpPr txBox="1">
            <a:spLocks noGrp="1"/>
          </p:cNvSpPr>
          <p:nvPr>
            <p:ph type="title" idx="2" hasCustomPrompt="1"/>
            <p:custDataLst>
              <p:tags r:id="rId11"/>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1048688" name="署名"/>
          <p:cNvSpPr txBox="1">
            <a:spLocks noGrp="1"/>
          </p:cNvSpPr>
          <p:nvPr>
            <p:ph type="body" idx="1" hasCustomPrompt="1"/>
            <p:custDataLst>
              <p:tags r:id="rId12"/>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690"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698"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048700"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4"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8"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1" name="图片 20" descr="背景图案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3" name="图形 12"/>
          <p:cNvPicPr>
            <a:picLocks noChangeAspect="1"/>
          </p:cNvPicPr>
          <p:nvPr>
            <p:custDataLst>
              <p:tags r:id="rId4"/>
            </p:custDataLst>
          </p:nvPr>
        </p:nvPicPr>
        <p:blipFill>
          <a:blip r:embed="rId3"/>
          <a:stretch>
            <a:fillRect/>
          </a:stretch>
        </p:blipFill>
        <p:spPr>
          <a:xfrm flipH="1">
            <a:off x="3542665" y="-78105"/>
            <a:ext cx="2553970" cy="4432935"/>
          </a:xfrm>
          <a:prstGeom prst="rect">
            <a:avLst/>
          </a:prstGeom>
        </p:spPr>
      </p:pic>
      <p:sp>
        <p:nvSpPr>
          <p:cNvPr id="1048714" name="图形 6"/>
          <p:cNvSpPr/>
          <p:nvPr>
            <p:custDataLst>
              <p:tags r:id="rId5"/>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6" name="图片 3" descr="光源1"/>
          <p:cNvSpPr/>
          <p:nvPr>
            <p:custDataLst>
              <p:tags r:id="rId6"/>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52000">
                <a:schemeClr val="accent2"/>
              </a:gs>
              <a:gs pos="100000">
                <a:schemeClr val="accent1"/>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18" name="任意多边形 43"/>
          <p:cNvSpPr/>
          <p:nvPr>
            <p:custDataLst>
              <p:tags r:id="rId7"/>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0" name="任意多边形 47"/>
          <p:cNvSpPr/>
          <p:nvPr>
            <p:custDataLst>
              <p:tags r:id="rId8"/>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0">
                <a:schemeClr val="accent2">
                  <a:alpha val="0"/>
                </a:schemeClr>
              </a:gs>
              <a:gs pos="57000">
                <a:schemeClr val="accent5">
                  <a:alpha val="2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2" name="任意多边形 51"/>
          <p:cNvSpPr/>
          <p:nvPr>
            <p:custDataLst>
              <p:tags r:id="rId9"/>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4" name="标题"/>
          <p:cNvSpPr txBox="1">
            <a:spLocks noGrp="1"/>
          </p:cNvSpPr>
          <p:nvPr>
            <p:ph type="title" idx="2" hasCustomPrompt="1"/>
            <p:custDataLst>
              <p:tags r:id="rId10"/>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1048726" name="副标题"/>
          <p:cNvSpPr txBox="1">
            <a:spLocks noGrp="1"/>
          </p:cNvSpPr>
          <p:nvPr>
            <p:ph type="body" idx="1" hasCustomPrompt="1"/>
            <p:custDataLst>
              <p:tags r:id="rId11"/>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1048728"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0"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32"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5" name="图片 17" descr="图片包含 游戏机  描述已自动生成"/>
          <p:cNvPicPr>
            <a:picLocks noChangeAspect="1"/>
          </p:cNvPicPr>
          <p:nvPr>
            <p:custDataLst>
              <p:tags r:id="rId2"/>
            </p:custDataLst>
          </p:nvPr>
        </p:nvPicPr>
        <p:blipFill>
          <a:blip r:embed="rId1"/>
          <a:stretch>
            <a:fillRect/>
          </a:stretch>
        </p:blipFill>
        <p:spPr>
          <a:xfrm>
            <a:off x="0" y="2142"/>
            <a:ext cx="12192000" cy="6853716"/>
          </a:xfrm>
          <a:prstGeom prst="rect">
            <a:avLst/>
          </a:prstGeom>
        </p:spPr>
      </p:pic>
      <p:pic>
        <p:nvPicPr>
          <p:cNvPr id="2097167" name="图形 3"/>
          <p:cNvPicPr>
            <a:picLocks noChangeAspect="1"/>
          </p:cNvPicPr>
          <p:nvPr>
            <p:custDataLst>
              <p:tags r:id="rId4"/>
            </p:custDataLst>
          </p:nvPr>
        </p:nvPicPr>
        <p:blipFill>
          <a:blip r:embed="rId3"/>
          <a:stretch>
            <a:fillRect/>
          </a:stretch>
        </p:blipFill>
        <p:spPr>
          <a:xfrm flipH="1">
            <a:off x="1407160" y="-78105"/>
            <a:ext cx="2416175" cy="4410710"/>
          </a:xfrm>
          <a:prstGeom prst="rect">
            <a:avLst/>
          </a:prstGeom>
        </p:spPr>
      </p:pic>
      <p:sp>
        <p:nvSpPr>
          <p:cNvPr id="1048734" name="图形 6"/>
          <p:cNvSpPr/>
          <p:nvPr>
            <p:custDataLst>
              <p:tags r:id="rId5"/>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736" name="任意多边形 13"/>
          <p:cNvSpPr/>
          <p:nvPr>
            <p:custDataLst>
              <p:tags r:id="rId6"/>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52000">
                <a:schemeClr val="accent2"/>
              </a:gs>
              <a:gs pos="100000">
                <a:schemeClr val="accent1"/>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8" name="任意多边形 16"/>
          <p:cNvSpPr/>
          <p:nvPr>
            <p:custDataLst>
              <p:tags r:id="rId7"/>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0">
                <a:schemeClr val="accent1">
                  <a:alpha val="78000"/>
                </a:schemeClr>
              </a:gs>
              <a:gs pos="100000">
                <a:schemeClr val="accent2">
                  <a:alpha val="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0" name="任意多边形 19"/>
          <p:cNvSpPr/>
          <p:nvPr>
            <p:custDataLst>
              <p:tags r:id="rId8"/>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任意多边形 23"/>
          <p:cNvSpPr/>
          <p:nvPr>
            <p:custDataLst>
              <p:tags r:id="rId9"/>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4" name="节编号"/>
          <p:cNvSpPr txBox="1">
            <a:spLocks noGrp="1"/>
          </p:cNvSpPr>
          <p:nvPr>
            <p:ph type="body" idx="5" hasCustomPrompt="1"/>
            <p:custDataLst>
              <p:tags r:id="rId10"/>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1048746" name="标题"/>
          <p:cNvSpPr txBox="1">
            <a:spLocks noGrp="1"/>
          </p:cNvSpPr>
          <p:nvPr>
            <p:ph type="title" idx="4" hasCustomPrompt="1"/>
            <p:custDataLst>
              <p:tags r:id="rId11"/>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48748" name="椭圆 9"/>
          <p:cNvSpPr/>
          <p:nvPr>
            <p:custDataLst>
              <p:tags r:id="rId12"/>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0" name="椭圆 10"/>
          <p:cNvSpPr/>
          <p:nvPr>
            <p:custDataLst>
              <p:tags r:id="rId13"/>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2" name="椭圆 11"/>
          <p:cNvSpPr/>
          <p:nvPr>
            <p:custDataLst>
              <p:tags r:id="rId14"/>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54" name="日期占位符 3"/>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9" name="图片 10"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66"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68"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74"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78"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1" name="图片 1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80"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2"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4"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6"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88"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790"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2"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4"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6"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98"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0"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02"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73" name="图片 11"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04"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0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0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6"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18"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0"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4"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26"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5" name="图片 9" descr="黑暗中的灯光  中度可信度描述已自动生成"/>
          <p:cNvPicPr>
            <a:picLocks noChangeAspect="1"/>
          </p:cNvPicPr>
          <p:nvPr>
            <p:custDataLst>
              <p:tags r:id="rId6"/>
            </p:custDataLst>
          </p:nvPr>
        </p:nvPicPr>
        <p:blipFill>
          <a:blip r:embed="rId5"/>
          <a:stretch>
            <a:fillRect/>
          </a:stretch>
        </p:blipFill>
        <p:spPr>
          <a:xfrm>
            <a:off x="0" y="0"/>
            <a:ext cx="12192000" cy="6858000"/>
          </a:xfrm>
          <a:prstGeom prst="rect">
            <a:avLst/>
          </a:prstGeom>
        </p:spPr>
      </p:pic>
      <p:sp>
        <p:nvSpPr>
          <p:cNvPr id="1048828"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1048830" name="页脚占位符 2"/>
          <p:cNvSpPr>
            <a:spLocks noGrp="1"/>
          </p:cNvSpPr>
          <p:nvPr>
            <p:ph type="ftr" sz="quarter" idx="11"/>
            <p:custDataLst>
              <p:tags r:id="rId8"/>
            </p:custDataLst>
          </p:nvPr>
        </p:nvSpPr>
        <p:spPr/>
        <p:txBody>
          <a:bodyPr/>
          <a:lstStyle/>
          <a:p>
            <a:endParaRPr lang="zh-CN" altLang="en-US"/>
          </a:p>
        </p:txBody>
      </p:sp>
      <p:sp>
        <p:nvSpPr>
          <p:cNvPr id="1048832"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7"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34"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83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38"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0"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2"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4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6"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48"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9" name="图片 9" descr="黑暗中的灯光  中度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850"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852"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048854"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58"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0"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62"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866"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81" name="图片 14" descr="图片包含 游戏机, 食物  描述已自动生成"/>
          <p:cNvPicPr>
            <a:picLocks noChangeAspect="1"/>
          </p:cNvPicPr>
          <p:nvPr>
            <p:custDataLst>
              <p:tags r:id="rId2"/>
            </p:custDataLst>
          </p:nvPr>
        </p:nvPicPr>
        <p:blipFill>
          <a:blip r:embed="rId1"/>
          <a:stretch>
            <a:fillRect/>
          </a:stretch>
        </p:blipFill>
        <p:spPr>
          <a:xfrm>
            <a:off x="6766" y="0"/>
            <a:ext cx="12178468" cy="6858000"/>
          </a:xfrm>
          <a:prstGeom prst="rect">
            <a:avLst/>
          </a:prstGeom>
        </p:spPr>
      </p:pic>
      <p:pic>
        <p:nvPicPr>
          <p:cNvPr id="2097183" name="图形 4"/>
          <p:cNvPicPr>
            <a:picLocks noChangeAspect="1"/>
          </p:cNvPicPr>
          <p:nvPr>
            <p:custDataLst>
              <p:tags r:id="rId4"/>
            </p:custDataLst>
          </p:nvPr>
        </p:nvPicPr>
        <p:blipFill>
          <a:blip r:embed="rId3"/>
          <a:stretch>
            <a:fillRect/>
          </a:stretch>
        </p:blipFill>
        <p:spPr>
          <a:xfrm>
            <a:off x="7456170" y="-78105"/>
            <a:ext cx="2477135" cy="4441190"/>
          </a:xfrm>
          <a:prstGeom prst="rect">
            <a:avLst/>
          </a:prstGeom>
        </p:spPr>
      </p:pic>
      <p:sp>
        <p:nvSpPr>
          <p:cNvPr id="1048868" name="图形 6"/>
          <p:cNvSpPr/>
          <p:nvPr>
            <p:custDataLst>
              <p:tags r:id="rId5"/>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0">
                <a:schemeClr val="accent2">
                  <a:alpha val="30000"/>
                </a:schemeClr>
              </a:gs>
              <a:gs pos="34000">
                <a:schemeClr val="accent1"/>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0" name="任意多边形: 形状 6"/>
          <p:cNvSpPr/>
          <p:nvPr>
            <p:custDataLst>
              <p:tags r:id="rId6"/>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52000">
                <a:schemeClr val="accent2"/>
              </a:gs>
              <a:gs pos="100000">
                <a:schemeClr val="accent1"/>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任意多边形: 形状 8"/>
          <p:cNvSpPr/>
          <p:nvPr>
            <p:custDataLst>
              <p:tags r:id="rId7"/>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4" name="任意多边形: 形状 12"/>
          <p:cNvSpPr/>
          <p:nvPr>
            <p:custDataLst>
              <p:tags r:id="rId8"/>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6" name="任意多边形: 形状 13"/>
          <p:cNvSpPr/>
          <p:nvPr>
            <p:custDataLst>
              <p:tags r:id="rId9"/>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78" name="标题"/>
          <p:cNvSpPr txBox="1">
            <a:spLocks noGrp="1"/>
          </p:cNvSpPr>
          <p:nvPr>
            <p:ph type="title" idx="2" hasCustomPrompt="1"/>
            <p:custDataLst>
              <p:tags r:id="rId10"/>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1048880" name="署名"/>
          <p:cNvSpPr txBox="1">
            <a:spLocks noGrp="1"/>
          </p:cNvSpPr>
          <p:nvPr>
            <p:ph type="body" idx="1" hasCustomPrompt="1"/>
            <p:custDataLst>
              <p:tags r:id="rId11"/>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10488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8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11" descr="黑暗中的灯光  中度可信度描述已自动生成"/>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04865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58"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0"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0">
                <a:schemeClr val="accent1">
                  <a:alpha val="50000"/>
                </a:schemeClr>
              </a:gs>
              <a:gs pos="31000">
                <a:schemeClr val="accent2">
                  <a:alpha val="1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2"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55000">
                <a:schemeClr val="accent1">
                  <a:alpha val="0"/>
                </a:schemeClr>
              </a:gs>
              <a:gs pos="100000">
                <a:schemeClr val="accent1">
                  <a:alpha val="5000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4"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6"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70"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104867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965" r:id="rId2"/>
    <p:sldLayoutId id="2147483966" r:id="rId3"/>
    <p:sldLayoutId id="2147483967" r:id="rId4"/>
    <p:sldLayoutId id="2147483968" r:id="rId5"/>
    <p:sldLayoutId id="2147483969" r:id="rId6"/>
    <p:sldLayoutId id="2147483970" r:id="rId7"/>
    <p:sldLayoutId id="2147483971" r:id="rId8"/>
    <p:sldLayoutId id="2147483972" r:id="rId9"/>
    <p:sldLayoutId id="2147483973" r:id="rId10"/>
    <p:sldLayoutId id="214748397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14" Type="http://schemas.openxmlformats.org/officeDocument/2006/relationships/tags" Target="../tags/tag228.xml" /><Relationship Id="rId15" Type="http://schemas.openxmlformats.org/officeDocument/2006/relationships/tags" Target="../tags/tag229.xml" /><Relationship Id="rId16" Type="http://schemas.openxmlformats.org/officeDocument/2006/relationships/tags" Target="../tags/tag230.xml" /><Relationship Id="rId17" Type="http://schemas.openxmlformats.org/officeDocument/2006/relationships/tags" Target="../tags/tag231.xml" /><Relationship Id="rId18" Type="http://schemas.openxmlformats.org/officeDocument/2006/relationships/tags" Target="../tags/tag232.xml" /><Relationship Id="rId19" Type="http://schemas.openxmlformats.org/officeDocument/2006/relationships/tags" Target="../tags/tag233.xml" /><Relationship Id="rId2" Type="http://schemas.openxmlformats.org/officeDocument/2006/relationships/tags" Target="../tags/tag216.xml" /><Relationship Id="rId20" Type="http://schemas.openxmlformats.org/officeDocument/2006/relationships/tags" Target="../tags/tag234.xml" /><Relationship Id="rId21" Type="http://schemas.openxmlformats.org/officeDocument/2006/relationships/tags" Target="../tags/tag235.xml" /><Relationship Id="rId22" Type="http://schemas.openxmlformats.org/officeDocument/2006/relationships/tags" Target="../tags/tag236.xml" /><Relationship Id="rId23" Type="http://schemas.openxmlformats.org/officeDocument/2006/relationships/tags" Target="../tags/tag237.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tags" Target="../tags/tag253.xml" /><Relationship Id="rId15" Type="http://schemas.openxmlformats.org/officeDocument/2006/relationships/tags" Target="../tags/tag254.xml" /><Relationship Id="rId16" Type="http://schemas.openxmlformats.org/officeDocument/2006/relationships/tags" Target="../tags/tag255.xml" /><Relationship Id="rId17" Type="http://schemas.openxmlformats.org/officeDocument/2006/relationships/tags" Target="../tags/tag256.xml" /><Relationship Id="rId18" Type="http://schemas.openxmlformats.org/officeDocument/2006/relationships/tags" Target="../tags/tag257.xml" /><Relationship Id="rId19" Type="http://schemas.openxmlformats.org/officeDocument/2006/relationships/tags" Target="../tags/tag258.xml" /><Relationship Id="rId2" Type="http://schemas.openxmlformats.org/officeDocument/2006/relationships/tags" Target="../tags/tag241.xml" /><Relationship Id="rId20" Type="http://schemas.openxmlformats.org/officeDocument/2006/relationships/tags" Target="../tags/tag259.xml" /><Relationship Id="rId21" Type="http://schemas.openxmlformats.org/officeDocument/2006/relationships/tags" Target="../tags/tag260.xml" /><Relationship Id="rId22" Type="http://schemas.openxmlformats.org/officeDocument/2006/relationships/tags" Target="../tags/tag261.xml" /><Relationship Id="rId23" Type="http://schemas.openxmlformats.org/officeDocument/2006/relationships/tags" Target="../tags/tag262.xml" /><Relationship Id="rId24" Type="http://schemas.openxmlformats.org/officeDocument/2006/relationships/tags" Target="../tags/tag263.xml" /><Relationship Id="rId25" Type="http://schemas.openxmlformats.org/officeDocument/2006/relationships/tags" Target="../tags/tag264.xml" /><Relationship Id="rId26" Type="http://schemas.openxmlformats.org/officeDocument/2006/relationships/tags" Target="../tags/tag265.xml" /><Relationship Id="rId27" Type="http://schemas.openxmlformats.org/officeDocument/2006/relationships/tags" Target="../tags/tag266.xml" /><Relationship Id="rId28" Type="http://schemas.openxmlformats.org/officeDocument/2006/relationships/tags" Target="../tags/tag267.xml" /><Relationship Id="rId29" Type="http://schemas.openxmlformats.org/officeDocument/2006/relationships/tags" Target="../tags/tag268.xml" /><Relationship Id="rId3" Type="http://schemas.openxmlformats.org/officeDocument/2006/relationships/tags" Target="../tags/tag242.xml" /><Relationship Id="rId30" Type="http://schemas.openxmlformats.org/officeDocument/2006/relationships/tags" Target="../tags/tag269.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tags" Target="../tags/tag295.xml" /><Relationship Id="rId17" Type="http://schemas.openxmlformats.org/officeDocument/2006/relationships/tags" Target="../tags/tag296.xml" /><Relationship Id="rId18" Type="http://schemas.openxmlformats.org/officeDocument/2006/relationships/tags" Target="../tags/tag297.xml" /><Relationship Id="rId19" Type="http://schemas.openxmlformats.org/officeDocument/2006/relationships/tags" Target="../tags/tag298.xml" /><Relationship Id="rId2" Type="http://schemas.openxmlformats.org/officeDocument/2006/relationships/tags" Target="../tags/tag281.xml" /><Relationship Id="rId20" Type="http://schemas.openxmlformats.org/officeDocument/2006/relationships/tags" Target="../tags/tag299.xml" /><Relationship Id="rId21" Type="http://schemas.openxmlformats.org/officeDocument/2006/relationships/tags" Target="../tags/tag300.xml" /><Relationship Id="rId22" Type="http://schemas.openxmlformats.org/officeDocument/2006/relationships/tags" Target="../tags/tag301.xml" /><Relationship Id="rId23" Type="http://schemas.openxmlformats.org/officeDocument/2006/relationships/tags" Target="../tags/tag302.xml" /><Relationship Id="rId24" Type="http://schemas.openxmlformats.org/officeDocument/2006/relationships/tags" Target="../tags/tag303.xml" /><Relationship Id="rId25" Type="http://schemas.openxmlformats.org/officeDocument/2006/relationships/tags" Target="../tags/tag304.xml" /><Relationship Id="rId26" Type="http://schemas.openxmlformats.org/officeDocument/2006/relationships/tags" Target="../tags/tag305.xml" /><Relationship Id="rId27" Type="http://schemas.openxmlformats.org/officeDocument/2006/relationships/tags" Target="../tags/tag306.xml" /><Relationship Id="rId28" Type="http://schemas.openxmlformats.org/officeDocument/2006/relationships/tags" Target="../tags/tag307.xml" /><Relationship Id="rId29" Type="http://schemas.openxmlformats.org/officeDocument/2006/relationships/tags" Target="../tags/tag308.xml" /><Relationship Id="rId3" Type="http://schemas.openxmlformats.org/officeDocument/2006/relationships/tags" Target="../tags/tag282.xml" /><Relationship Id="rId30" Type="http://schemas.openxmlformats.org/officeDocument/2006/relationships/tags" Target="../tags/tag309.xml" /><Relationship Id="rId31" Type="http://schemas.openxmlformats.org/officeDocument/2006/relationships/tags" Target="../tags/tag310.xml" /><Relationship Id="rId32" Type="http://schemas.openxmlformats.org/officeDocument/2006/relationships/tags" Target="../tags/tag311.xml" /><Relationship Id="rId33" Type="http://schemas.openxmlformats.org/officeDocument/2006/relationships/tags" Target="../tags/tag312.xml" /><Relationship Id="rId34" Type="http://schemas.openxmlformats.org/officeDocument/2006/relationships/tags" Target="../tags/tag313.xml" /><Relationship Id="rId35" Type="http://schemas.openxmlformats.org/officeDocument/2006/relationships/tags" Target="../tags/tag314.xml" /><Relationship Id="rId36" Type="http://schemas.openxmlformats.org/officeDocument/2006/relationships/tags" Target="../tags/tag315.xml" /><Relationship Id="rId37" Type="http://schemas.openxmlformats.org/officeDocument/2006/relationships/tags" Target="../tags/tag316.xml" /><Relationship Id="rId38" Type="http://schemas.openxmlformats.org/officeDocument/2006/relationships/tags" Target="../tags/tag317.xml" /><Relationship Id="rId39" Type="http://schemas.openxmlformats.org/officeDocument/2006/relationships/tags" Target="../tags/tag318.xml" /><Relationship Id="rId4" Type="http://schemas.openxmlformats.org/officeDocument/2006/relationships/tags" Target="../tags/tag283.xml" /><Relationship Id="rId40" Type="http://schemas.openxmlformats.org/officeDocument/2006/relationships/tags" Target="../tags/tag319.xml" /><Relationship Id="rId41" Type="http://schemas.openxmlformats.org/officeDocument/2006/relationships/tags" Target="../tags/tag320.xml" /><Relationship Id="rId42" Type="http://schemas.openxmlformats.org/officeDocument/2006/relationships/tags" Target="../tags/tag321.xml" /><Relationship Id="rId43" Type="http://schemas.openxmlformats.org/officeDocument/2006/relationships/tags" Target="../tags/tag322.xml" /><Relationship Id="rId44" Type="http://schemas.openxmlformats.org/officeDocument/2006/relationships/tags" Target="../tags/tag323.xml" /><Relationship Id="rId45" Type="http://schemas.openxmlformats.org/officeDocument/2006/relationships/tags" Target="../tags/tag324.xml" /><Relationship Id="rId46" Type="http://schemas.openxmlformats.org/officeDocument/2006/relationships/tags" Target="../tags/tag325.xml" /><Relationship Id="rId47" Type="http://schemas.openxmlformats.org/officeDocument/2006/relationships/tags" Target="../tags/tag326.xml" /><Relationship Id="rId48" Type="http://schemas.openxmlformats.org/officeDocument/2006/relationships/tags" Target="../tags/tag327.xml" /><Relationship Id="rId49" Type="http://schemas.openxmlformats.org/officeDocument/2006/relationships/tags" Target="../tags/tag328.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7.xml" /><Relationship Id="rId11" Type="http://schemas.openxmlformats.org/officeDocument/2006/relationships/tags" Target="../tags/tag338.xml" /><Relationship Id="rId2" Type="http://schemas.openxmlformats.org/officeDocument/2006/relationships/tags" Target="../tags/tag329.xml" /><Relationship Id="rId3" Type="http://schemas.openxmlformats.org/officeDocument/2006/relationships/tags" Target="../tags/tag330.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tags" Target="../tags/tag333.xml" /><Relationship Id="rId7" Type="http://schemas.openxmlformats.org/officeDocument/2006/relationships/tags" Target="../tags/tag334.xml" /><Relationship Id="rId8" Type="http://schemas.openxmlformats.org/officeDocument/2006/relationships/tags" Target="../tags/tag335.xml" /><Relationship Id="rId9" Type="http://schemas.openxmlformats.org/officeDocument/2006/relationships/tags" Target="../tags/tag33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30012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048650" name="标题 10"/>
          <p:cNvSpPr>
            <a:spLocks noGrp="1"/>
          </p:cNvSpPr>
          <p:nvPr>
            <p:ph type="title" idx="2"/>
            <p:custDataLst>
              <p:tags r:id="rId4"/>
            </p:custDataLst>
          </p:nvPr>
        </p:nvSpPr>
        <p:spPr/>
        <p:txBody>
          <a:bodyPr>
            <a:normAutofit fontScale="90000"/>
          </a:bodyPr>
          <a:lstStyle/>
          <a:p>
            <a:r>
              <a:rPr lang="zh-CN" altLang="en-US"/>
              <a:t>《养分的能量营养》PPT课件</a:t>
            </a:r>
            <a:endParaRPr lang="zh-CN" altLang="en-US"/>
          </a:p>
        </p:txBody>
      </p:sp>
      <p:sp>
        <p:nvSpPr>
          <p:cNvPr id="1048652" name="文本占位符 12"/>
          <p:cNvSpPr>
            <a:spLocks noGrp="1"/>
          </p:cNvSpPr>
          <p:nvPr>
            <p:ph type="body" idx="1"/>
            <p:custDataLst>
              <p:tags r:id="rId5"/>
            </p:custDataLst>
          </p:nvPr>
        </p:nvSpPr>
        <p:spPr/>
        <p:txBody>
          <a:bodyPr>
            <a:normAutofit fontScale="92857" lnSpcReduction="10000"/>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10" name="标题 10"/>
          <p:cNvSpPr>
            <a:spLocks noGrp="1"/>
          </p:cNvSpPr>
          <p:nvPr>
            <p:ph type="title" idx="2"/>
            <p:custDataLst>
              <p:tags r:id="rId3"/>
            </p:custDataLst>
          </p:nvPr>
        </p:nvSpPr>
        <p:spPr/>
        <p:txBody>
          <a:bodyPr>
            <a:normAutofit fontScale="96667"/>
          </a:bodyPr>
          <a:lstStyle/>
          <a:p>
            <a:r>
              <a:rPr lang="zh-CN" altLang="en-US">
                <a:solidFill>
                  <a:schemeClr val="tx1"/>
                </a:solidFill>
              </a:rPr>
              <a:t>目录</a:t>
            </a:r>
            <a:endParaRPr lang="zh-CN" altLang="en-US">
              <a:solidFill>
                <a:schemeClr val="tx1"/>
              </a:solidFill>
            </a:endParaRPr>
          </a:p>
        </p:txBody>
      </p:sp>
      <p:sp>
        <p:nvSpPr>
          <p:cNvPr id="1048912"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1048914"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16"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048918"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添加目录标题</a:t>
            </a:r>
            <a:endParaRPr lang="zh-CN" altLang="en-US" sz="2400">
              <a:solidFill>
                <a:schemeClr val="lt1"/>
              </a:solidFill>
              <a:latin typeface="+mj-ea"/>
              <a:ea typeface="+mj-ea"/>
              <a:cs typeface="MiSans Normal" panose="00000500000000000000" charset="-122"/>
              <a:sym typeface="+mn-ea"/>
            </a:endParaRPr>
          </a:p>
        </p:txBody>
      </p:sp>
      <p:sp>
        <p:nvSpPr>
          <p:cNvPr id="1048920"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2"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1048924"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课件封面</a:t>
            </a:r>
            <a:endParaRPr lang="zh-CN" altLang="en-US" sz="2400">
              <a:solidFill>
                <a:schemeClr val="lt1"/>
              </a:solidFill>
              <a:latin typeface="+mj-ea"/>
              <a:ea typeface="+mj-ea"/>
              <a:cs typeface="MiSans Normal" panose="00000500000000000000" charset="-122"/>
              <a:sym typeface="+mn-ea"/>
            </a:endParaRPr>
          </a:p>
        </p:txBody>
      </p:sp>
      <p:sp>
        <p:nvSpPr>
          <p:cNvPr id="1048926"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28"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048930"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目录</a:t>
            </a:r>
            <a:endParaRPr lang="zh-CN" altLang="en-US" sz="2400">
              <a:solidFill>
                <a:schemeClr val="lt1"/>
              </a:solidFill>
              <a:latin typeface="+mj-ea"/>
              <a:ea typeface="+mj-ea"/>
              <a:cs typeface="MiSans Normal" panose="00000500000000000000" charset="-122"/>
              <a:sym typeface="+mn-ea"/>
            </a:endParaRPr>
          </a:p>
        </p:txBody>
      </p:sp>
      <p:sp>
        <p:nvSpPr>
          <p:cNvPr id="1048932"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3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104893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养分的能量营养概述</a:t>
            </a:r>
            <a:endParaRPr lang="zh-CN" altLang="en-US" sz="2400">
              <a:solidFill>
                <a:schemeClr val="lt1"/>
              </a:solidFill>
              <a:latin typeface="+mj-ea"/>
              <a:ea typeface="+mj-ea"/>
              <a:cs typeface="MiSans Normal" panose="00000500000000000000" charset="-122"/>
              <a:sym typeface="+mn-ea"/>
            </a:endParaRPr>
          </a:p>
        </p:txBody>
      </p:sp>
      <p:sp>
        <p:nvSpPr>
          <p:cNvPr id="1048938"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104894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养分的种类和作用</a:t>
            </a:r>
            <a:endParaRPr lang="zh-CN" altLang="en-US" sz="2400">
              <a:solidFill>
                <a:schemeClr val="lt1"/>
              </a:solidFill>
              <a:latin typeface="+mj-ea"/>
              <a:ea typeface="+mj-ea"/>
              <a:cs typeface="MiSans Normal" panose="00000500000000000000" charset="-122"/>
              <a:sym typeface="+mn-ea"/>
            </a:endParaRPr>
          </a:p>
        </p:txBody>
      </p:sp>
      <p:sp>
        <p:nvSpPr>
          <p:cNvPr id="1048944"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94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104894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能量营养的摄入与消耗</a:t>
            </a:r>
            <a:endParaRPr lang="zh-CN" altLang="en-US" sz="24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0" name="文本占位符 4"/>
          <p:cNvSpPr>
            <a:spLocks noGrp="1"/>
          </p:cNvSpPr>
          <p:nvPr>
            <p:ph type="body" idx="5"/>
            <p:custDataLst>
              <p:tags r:id="rId2"/>
            </p:custDataLst>
          </p:nvPr>
        </p:nvSpPr>
        <p:spPr/>
        <p:txBody>
          <a:bodyPr>
            <a:normAutofit fontScale="93750" lnSpcReduction="20000"/>
          </a:bodyPr>
          <a:lstStyle/>
          <a:p>
            <a:r>
              <a:rPr lang="zh-CN" altLang="en-US"/>
              <a:t>PART 01</a:t>
            </a:r>
            <a:endParaRPr lang="zh-CN" altLang="en-US"/>
          </a:p>
        </p:txBody>
      </p:sp>
      <p:sp>
        <p:nvSpPr>
          <p:cNvPr id="1049012" name="标题 14"/>
          <p:cNvSpPr>
            <a:spLocks noGrp="1"/>
          </p:cNvSpPr>
          <p:nvPr>
            <p:ph type="title" idx="4"/>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6" name="文本占位符 4"/>
          <p:cNvSpPr>
            <a:spLocks noGrp="1"/>
          </p:cNvSpPr>
          <p:nvPr>
            <p:ph type="body" idx="5"/>
            <p:custDataLst>
              <p:tags r:id="rId2"/>
            </p:custDataLst>
          </p:nvPr>
        </p:nvSpPr>
        <p:spPr/>
        <p:txBody>
          <a:bodyPr>
            <a:normAutofit fontScale="93750" lnSpcReduction="20000"/>
          </a:bodyPr>
          <a:lstStyle/>
          <a:p>
            <a:r>
              <a:rPr lang="zh-CN" altLang="en-US"/>
              <a:t>PART 02</a:t>
            </a:r>
            <a:endParaRPr lang="zh-CN" altLang="en-US"/>
          </a:p>
        </p:txBody>
      </p:sp>
      <p:sp>
        <p:nvSpPr>
          <p:cNvPr id="1049088" name="标题 14"/>
          <p:cNvSpPr>
            <a:spLocks noGrp="1"/>
          </p:cNvSpPr>
          <p:nvPr>
            <p:ph type="title" idx="4"/>
            <p:custDataLst>
              <p:tags r:id="rId3"/>
            </p:custDataLst>
          </p:nvPr>
        </p:nvSpPr>
        <p:spPr/>
        <p:txBody>
          <a:bodyPr/>
          <a:lstStyle/>
          <a:p>
            <a:r>
              <a:rPr lang="zh-CN" altLang="en-US"/>
              <a:t>课件封面</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14" name="标题 1"/>
          <p:cNvSpPr>
            <a:spLocks noGrp="1"/>
          </p:cNvSpPr>
          <p:nvPr>
            <p:ph type="title" idx="3"/>
          </p:nvPr>
        </p:nvSpPr>
        <p:spPr/>
        <p:txBody>
          <a:bodyPr>
            <a:normAutofit fontScale="93750"/>
          </a:bodyPr>
          <a:lstStyle/>
          <a:p>
            <a:r>
              <a:rPr lang="zh-CN" altLang="en-US"/>
              <a:t>标题</a:t>
            </a:r>
            <a:endParaRPr lang="zh-CN" altLang="en-US"/>
          </a:p>
        </p:txBody>
      </p:sp>
      <p:sp>
        <p:nvSpPr>
          <p:cNvPr id="1049216"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18"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0"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课件名称：《养分的能量营养》</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22"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4"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6"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课件封面：图片展示</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228"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30"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课件封面：文字说明</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32"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4"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6"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8"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课件封面：色彩搭配</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96" name="标题 1"/>
          <p:cNvSpPr>
            <a:spLocks noGrp="1"/>
          </p:cNvSpPr>
          <p:nvPr>
            <p:ph type="title" idx="3"/>
          </p:nvPr>
        </p:nvSpPr>
        <p:spPr/>
        <p:txBody>
          <a:bodyPr>
            <a:normAutofit fontScale="96875"/>
          </a:bodyPr>
          <a:lstStyle/>
          <a:p>
            <a:r>
              <a:rPr lang="zh-CN" altLang="en-US"/>
              <a:t>副标题</a:t>
            </a:r>
            <a:endParaRPr lang="zh-CN" altLang="en-US"/>
          </a:p>
        </p:txBody>
      </p:sp>
      <p:sp>
        <p:nvSpPr>
          <p:cNvPr id="1049298"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00"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2"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课件名称：《养分的能量营养》</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04"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6"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8"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课件简介：介绍养分与能量营养的关系及其重要性</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10"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12"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课件目标：帮助观众了解养分与能量营养的相互作用，提高健康意识</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14"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6"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8"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0"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课件内容：介绍养分与能量营养的基本概念、分类、作用及摄取方法等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78" name="标题 1"/>
          <p:cNvSpPr>
            <a:spLocks noGrp="1"/>
          </p:cNvSpPr>
          <p:nvPr>
            <p:ph type="title" idx="3"/>
          </p:nvPr>
        </p:nvSpPr>
        <p:spPr/>
        <p:txBody>
          <a:bodyPr>
            <a:normAutofit fontScale="96875"/>
          </a:bodyPr>
          <a:lstStyle/>
          <a:p>
            <a:r>
              <a:rPr lang="zh-CN" altLang="en-US"/>
              <a:t>作者信息</a:t>
            </a:r>
            <a:endParaRPr lang="zh-CN" altLang="en-US"/>
          </a:p>
        </p:txBody>
      </p:sp>
      <p:sp>
        <p:nvSpPr>
          <p:cNvPr id="1049380"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82"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4"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作者姓名</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86"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8"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0"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单位名称</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92"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94"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联系方式</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96"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8"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0"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2"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邮箱地址</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60" name="文本占位符 4"/>
          <p:cNvSpPr>
            <a:spLocks noGrp="1"/>
          </p:cNvSpPr>
          <p:nvPr>
            <p:ph type="body" idx="5"/>
            <p:custDataLst>
              <p:tags r:id="rId2"/>
            </p:custDataLst>
          </p:nvPr>
        </p:nvSpPr>
        <p:spPr/>
        <p:txBody>
          <a:bodyPr>
            <a:normAutofit fontScale="93750" lnSpcReduction="20000"/>
          </a:bodyPr>
          <a:lstStyle/>
          <a:p>
            <a:r>
              <a:rPr lang="zh-CN" altLang="en-US"/>
              <a:t>PART 03</a:t>
            </a:r>
            <a:endParaRPr lang="zh-CN" altLang="en-US"/>
          </a:p>
        </p:txBody>
      </p:sp>
      <p:sp>
        <p:nvSpPr>
          <p:cNvPr id="1049462" name="标题 14"/>
          <p:cNvSpPr>
            <a:spLocks noGrp="1"/>
          </p:cNvSpPr>
          <p:nvPr>
            <p:ph type="title" idx="4"/>
            <p:custDataLst>
              <p:tags r:id="rId3"/>
            </p:custDataLst>
          </p:nvPr>
        </p:nvSpPr>
        <p:spPr/>
        <p:txBody>
          <a:bodyPr/>
          <a:lstStyle/>
          <a:p>
            <a:r>
              <a:rPr lang="zh-CN" altLang="en-US"/>
              <a:t>目录</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88" name="标题 1"/>
          <p:cNvSpPr>
            <a:spLocks noGrp="1"/>
          </p:cNvSpPr>
          <p:nvPr>
            <p:ph type="title" idx="3"/>
          </p:nvPr>
        </p:nvSpPr>
        <p:spPr/>
        <p:txBody>
          <a:bodyPr>
            <a:normAutofit fontScale="96875"/>
          </a:bodyPr>
          <a:lstStyle/>
          <a:p>
            <a:r>
              <a:rPr lang="zh-CN" altLang="en-US"/>
              <a:t>课件大纲</a:t>
            </a:r>
            <a:endParaRPr lang="zh-CN" altLang="en-US"/>
          </a:p>
        </p:txBody>
      </p:sp>
      <p:sp>
        <p:nvSpPr>
          <p:cNvPr id="1049590" name="正文"/>
          <p:cNvSpPr txBox="1"/>
          <p:nvPr>
            <p:custDataLst>
              <p:tags r:id="rId2"/>
            </p:custDataLst>
          </p:nvPr>
        </p:nvSpPr>
        <p:spPr>
          <a:xfrm>
            <a:off x="3072478" y="1705027"/>
            <a:ext cx="6040694" cy="351932"/>
          </a:xfrm>
          <a:prstGeom prst="rect">
            <a:avLst/>
          </a:prstGeom>
          <a:noFill/>
        </p:spPr>
        <p:txBody>
          <a:bodyPr wrap="square" lIns="0" tIns="0" rIns="0" bIns="0" rtlCol="0" anchor="t" anchorCtr="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标题：《养分的能量营养》</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副标题：深入了解植物的能量转化与利用</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作者：XXX</a:t>
            </a:r>
            <a:endParaRPr lang="zh-CN" altLang="en-US" sz="1000" spc="150">
              <a:solidFill>
                <a:schemeClr val="tx1">
                  <a:lumMod val="65000"/>
                  <a:lumOff val="35000"/>
                </a:schemeClr>
              </a:solidFill>
              <a:latin typeface="+mn-ea"/>
              <a:sym typeface="+mn-ea"/>
            </a:endParaRPr>
          </a:p>
        </p:txBody>
      </p:sp>
      <p:sp>
        <p:nvSpPr>
          <p:cNvPr id="1049592" name="标题"/>
          <p:cNvSpPr txBox="1"/>
          <p:nvPr>
            <p:custDataLst>
              <p:tags r:id="rId3"/>
            </p:custDataLst>
          </p:nvPr>
        </p:nvSpPr>
        <p:spPr>
          <a:xfrm>
            <a:off x="3073099" y="1319530"/>
            <a:ext cx="6040694" cy="351932"/>
          </a:xfrm>
          <a:prstGeom prst="rect">
            <a:avLst/>
          </a:prstGeom>
          <a:noFill/>
        </p:spPr>
        <p:txBody>
          <a:bodyPr wrap="square" lIns="0" tIns="0" rIns="0" bIns="0" rtlCol="0" anchor="b">
            <a:normAutofit fontScale="5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课件封面  * 标题：《养分的能量营养》 * 副标题：深入了解植物的能量转化与利用 * 作者：XXX</a:t>
            </a:r>
            <a:endParaRPr lang="zh-CN" altLang="en-US" b="1" spc="300">
              <a:solidFill>
                <a:schemeClr val="tx1">
                  <a:lumMod val="85000"/>
                  <a:lumOff val="15000"/>
                </a:schemeClr>
              </a:solidFill>
              <a:latin typeface="+mj-ea"/>
              <a:ea typeface="+mj-ea"/>
            </a:endParaRPr>
          </a:p>
        </p:txBody>
      </p:sp>
      <p:sp>
        <p:nvSpPr>
          <p:cNvPr id="1049594" name="正文"/>
          <p:cNvSpPr txBox="1"/>
          <p:nvPr>
            <p:custDataLst>
              <p:tags r:id="rId4"/>
            </p:custDataLst>
          </p:nvPr>
        </p:nvSpPr>
        <p:spPr>
          <a:xfrm>
            <a:off x="3072478" y="2543685"/>
            <a:ext cx="6040694" cy="351932"/>
          </a:xfrm>
          <a:prstGeom prst="rect">
            <a:avLst/>
          </a:prstGeom>
          <a:noFill/>
        </p:spPr>
        <p:txBody>
          <a:bodyPr wrap="square" lIns="0" tIns="0" rIns="0" bIns="0" rtlCol="0" anchor="t"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本次课件的主要内容与结构</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各部分的主要内容与讲解方式</a:t>
            </a:r>
            <a:endParaRPr lang="zh-CN" altLang="en-US" sz="1000" spc="150">
              <a:solidFill>
                <a:schemeClr val="tx1">
                  <a:lumMod val="65000"/>
                  <a:lumOff val="35000"/>
                </a:schemeClr>
              </a:solidFill>
              <a:latin typeface="+mn-ea"/>
              <a:sym typeface="+mn-ea"/>
            </a:endParaRPr>
          </a:p>
        </p:txBody>
      </p:sp>
      <p:sp>
        <p:nvSpPr>
          <p:cNvPr id="1049596" name="标题"/>
          <p:cNvSpPr txBox="1"/>
          <p:nvPr>
            <p:custDataLst>
              <p:tags r:id="rId5"/>
            </p:custDataLst>
          </p:nvPr>
        </p:nvSpPr>
        <p:spPr>
          <a:xfrm>
            <a:off x="3073099" y="2158188"/>
            <a:ext cx="6040694" cy="351932"/>
          </a:xfrm>
          <a:prstGeom prst="rect">
            <a:avLst/>
          </a:prstGeom>
          <a:noFill/>
        </p:spPr>
        <p:txBody>
          <a:bodyPr wrap="square" lIns="0" tIns="0" rIns="0" bIns="0" rtlCol="0" anchor="b">
            <a:normAutofit fontScale="6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目录页  * 本次课件的主要内容与结构 * 各部分的主要内容与讲解方式</a:t>
            </a:r>
            <a:endParaRPr lang="zh-CN" altLang="en-US" b="1" spc="300">
              <a:solidFill>
                <a:schemeClr val="tx1">
                  <a:lumMod val="85000"/>
                  <a:lumOff val="15000"/>
                </a:schemeClr>
              </a:solidFill>
              <a:latin typeface="+mj-ea"/>
              <a:ea typeface="+mj-ea"/>
            </a:endParaRPr>
          </a:p>
        </p:txBody>
      </p:sp>
      <p:sp>
        <p:nvSpPr>
          <p:cNvPr id="1049598" name="正文"/>
          <p:cNvSpPr txBox="1"/>
          <p:nvPr>
            <p:custDataLst>
              <p:tags r:id="rId6"/>
            </p:custDataLst>
          </p:nvPr>
        </p:nvSpPr>
        <p:spPr>
          <a:xfrm>
            <a:off x="3072478" y="3382342"/>
            <a:ext cx="6040694" cy="351932"/>
          </a:xfrm>
          <a:prstGeom prst="rect">
            <a:avLst/>
          </a:prstGeom>
          <a:noFill/>
        </p:spPr>
        <p:txBody>
          <a:bodyPr wrap="square" lIns="0" tIns="0" rIns="0" bIns="0" rtlCol="0" anchor="t" anchorCtr="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养分的定义与分类</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养分与能量的关系</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养分的转化过程</a:t>
            </a:r>
            <a:endParaRPr lang="zh-CN" altLang="en-US" sz="1000" spc="150">
              <a:solidFill>
                <a:schemeClr val="tx1">
                  <a:lumMod val="65000"/>
                  <a:lumOff val="35000"/>
                </a:schemeClr>
              </a:solidFill>
              <a:latin typeface="+mn-ea"/>
              <a:sym typeface="+mn-ea"/>
            </a:endParaRPr>
          </a:p>
        </p:txBody>
      </p:sp>
      <p:sp>
        <p:nvSpPr>
          <p:cNvPr id="1049600" name="标题"/>
          <p:cNvSpPr txBox="1"/>
          <p:nvPr>
            <p:custDataLst>
              <p:tags r:id="rId7"/>
            </p:custDataLst>
          </p:nvPr>
        </p:nvSpPr>
        <p:spPr>
          <a:xfrm>
            <a:off x="3073099" y="2996845"/>
            <a:ext cx="6040694" cy="351932"/>
          </a:xfrm>
          <a:prstGeom prst="rect">
            <a:avLst/>
          </a:prstGeom>
          <a:noFill/>
        </p:spPr>
        <p:txBody>
          <a:bodyPr wrap="square" lIns="0" tIns="0" rIns="0" bIns="0" rtlCol="0" anchor="b">
            <a:normAutofit fontScale="5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养分与能量转化  * 养分的定义与分类 * 养分与能量的关系 * 养分的转化过程</a:t>
            </a:r>
            <a:endParaRPr lang="zh-CN" altLang="en-US" b="1" spc="300">
              <a:solidFill>
                <a:schemeClr val="tx1">
                  <a:lumMod val="85000"/>
                  <a:lumOff val="15000"/>
                </a:schemeClr>
              </a:solidFill>
              <a:latin typeface="+mj-ea"/>
              <a:ea typeface="+mj-ea"/>
            </a:endParaRPr>
          </a:p>
        </p:txBody>
      </p:sp>
      <p:sp>
        <p:nvSpPr>
          <p:cNvPr id="1049602" name="正文"/>
          <p:cNvSpPr txBox="1"/>
          <p:nvPr>
            <p:custDataLst>
              <p:tags r:id="rId8"/>
            </p:custDataLst>
          </p:nvPr>
        </p:nvSpPr>
        <p:spPr>
          <a:xfrm>
            <a:off x="3072478" y="4221000"/>
            <a:ext cx="6040694" cy="351932"/>
          </a:xfrm>
          <a:prstGeom prst="rect">
            <a:avLst/>
          </a:prstGeom>
          <a:noFill/>
        </p:spPr>
        <p:txBody>
          <a:bodyPr wrap="square" lIns="0" tIns="0" rIns="0" bIns="0" rtlCol="0" anchor="t" anchorCtr="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植物如何利用养分产生能量</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光合作用的过程与原理</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植物的能量利用效率与影响因素</a:t>
            </a:r>
            <a:endParaRPr lang="zh-CN" altLang="en-US" sz="1000" spc="150">
              <a:solidFill>
                <a:schemeClr val="tx1">
                  <a:lumMod val="65000"/>
                  <a:lumOff val="35000"/>
                </a:schemeClr>
              </a:solidFill>
              <a:latin typeface="+mn-ea"/>
              <a:sym typeface="+mn-ea"/>
            </a:endParaRPr>
          </a:p>
        </p:txBody>
      </p:sp>
      <p:sp>
        <p:nvSpPr>
          <p:cNvPr id="1049604" name="标题"/>
          <p:cNvSpPr txBox="1"/>
          <p:nvPr>
            <p:custDataLst>
              <p:tags r:id="rId9"/>
            </p:custDataLst>
          </p:nvPr>
        </p:nvSpPr>
        <p:spPr>
          <a:xfrm>
            <a:off x="3073099" y="3835503"/>
            <a:ext cx="6040694" cy="351932"/>
          </a:xfrm>
          <a:prstGeom prst="rect">
            <a:avLst/>
          </a:prstGeom>
          <a:noFill/>
        </p:spPr>
        <p:txBody>
          <a:bodyPr wrap="square" lIns="0" tIns="0" rIns="0" bIns="0" rtlCol="0" anchor="b">
            <a:normAutofit fontScale="5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植物的能量利用  * 植物如何利用养分产生能量 * 光合作用的过程与原理 * 植物的能量利用效率与影响因素</a:t>
            </a:r>
            <a:endParaRPr lang="zh-CN" altLang="en-US" b="1" spc="300">
              <a:solidFill>
                <a:schemeClr val="tx1">
                  <a:lumMod val="85000"/>
                  <a:lumOff val="15000"/>
                </a:schemeClr>
              </a:solidFill>
              <a:latin typeface="+mj-ea"/>
              <a:ea typeface="+mj-ea"/>
            </a:endParaRPr>
          </a:p>
        </p:txBody>
      </p:sp>
      <p:sp>
        <p:nvSpPr>
          <p:cNvPr id="1049606" name="正文"/>
          <p:cNvSpPr txBox="1"/>
          <p:nvPr>
            <p:custDataLst>
              <p:tags r:id="rId10"/>
            </p:custDataLst>
          </p:nvPr>
        </p:nvSpPr>
        <p:spPr>
          <a:xfrm>
            <a:off x="3072478" y="5059658"/>
            <a:ext cx="6040694" cy="351932"/>
          </a:xfrm>
          <a:prstGeom prst="rect">
            <a:avLst/>
          </a:prstGeom>
          <a:noFill/>
        </p:spPr>
        <p:txBody>
          <a:bodyPr wrap="square" lIns="0" tIns="0" rIns="0" bIns="0" rtlCol="0" anchor="t"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养分与能量转化在农业生产中的应用</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实际案例分析：如何提高作物的能量利用效率</a:t>
            </a:r>
            <a:endParaRPr lang="zh-CN" altLang="en-US" sz="1000" spc="150">
              <a:solidFill>
                <a:schemeClr val="tx1">
                  <a:lumMod val="65000"/>
                  <a:lumOff val="35000"/>
                </a:schemeClr>
              </a:solidFill>
              <a:latin typeface="+mn-ea"/>
              <a:sym typeface="+mn-ea"/>
            </a:endParaRPr>
          </a:p>
        </p:txBody>
      </p:sp>
      <p:sp>
        <p:nvSpPr>
          <p:cNvPr id="1049608" name="标题"/>
          <p:cNvSpPr txBox="1"/>
          <p:nvPr>
            <p:custDataLst>
              <p:tags r:id="rId11"/>
            </p:custDataLst>
          </p:nvPr>
        </p:nvSpPr>
        <p:spPr>
          <a:xfrm>
            <a:off x="3073099" y="4674161"/>
            <a:ext cx="6040694" cy="351932"/>
          </a:xfrm>
          <a:prstGeom prst="rect">
            <a:avLst/>
          </a:prstGeom>
          <a:noFill/>
        </p:spPr>
        <p:txBody>
          <a:bodyPr wrap="square" lIns="0" tIns="0" rIns="0" bIns="0" rtlCol="0" anchor="b">
            <a:normAutofit fontScale="5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实际应用与案例分析  * 养分与能量转化在农业生产中的应用 * 实际案例分析：如何提高作物的能量利用效率</a:t>
            </a:r>
            <a:endParaRPr lang="zh-CN" altLang="en-US" b="1" spc="300">
              <a:solidFill>
                <a:schemeClr val="tx1">
                  <a:lumMod val="85000"/>
                  <a:lumOff val="15000"/>
                </a:schemeClr>
              </a:solidFill>
              <a:latin typeface="+mj-ea"/>
              <a:ea typeface="+mj-ea"/>
            </a:endParaRPr>
          </a:p>
        </p:txBody>
      </p:sp>
      <p:sp>
        <p:nvSpPr>
          <p:cNvPr id="1049610" name="正文"/>
          <p:cNvSpPr txBox="1"/>
          <p:nvPr>
            <p:custDataLst>
              <p:tags r:id="rId12"/>
            </p:custDataLst>
          </p:nvPr>
        </p:nvSpPr>
        <p:spPr>
          <a:xfrm>
            <a:off x="3072478" y="5898315"/>
            <a:ext cx="6040694" cy="351932"/>
          </a:xfrm>
          <a:prstGeom prst="rect">
            <a:avLst/>
          </a:prstGeom>
          <a:noFill/>
        </p:spPr>
        <p:txBody>
          <a:bodyPr wrap="square" lIns="0" tIns="0" rIns="0" bIns="0" rtlCol="0" anchor="t"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本次课件的主要内容回顾</a:t>
            </a:r>
            <a:endParaRPr lang="zh-CN" altLang="en-US" sz="1000" spc="150">
              <a:solidFill>
                <a:schemeClr val="tx1">
                  <a:lumMod val="65000"/>
                  <a:lumOff val="35000"/>
                </a:schemeClr>
              </a:solidFill>
              <a:latin typeface="+mn-ea"/>
              <a:sym typeface="+mn-ea"/>
            </a:endParaRPr>
          </a:p>
          <a:p>
            <a:pPr lvl="0" algn="l">
              <a:lnSpc>
                <a:spcPct val="130000"/>
              </a:lnSpc>
              <a:spcBef>
                <a:spcPts val="600"/>
              </a:spcBef>
              <a:spcAft>
                <a:spcPts val="600"/>
              </a:spcAft>
              <a:buClrTx/>
              <a:buSzTx/>
              <a:buFontTx/>
            </a:pPr>
            <a:r>
              <a:rPr lang="zh-CN" altLang="en-US" sz="1000" spc="150">
                <a:solidFill>
                  <a:schemeClr val="tx1">
                    <a:lumMod val="65000"/>
                    <a:lumOff val="35000"/>
                  </a:schemeClr>
                </a:solidFill>
                <a:latin typeface="+mn-ea"/>
                <a:sym typeface="+mn-ea"/>
              </a:rPr>
              <a:t>* 对未来研究方向的展望与建议</a:t>
            </a:r>
            <a:endParaRPr lang="zh-CN" altLang="en-US" sz="1000" spc="150">
              <a:solidFill>
                <a:schemeClr val="tx1">
                  <a:lumMod val="65000"/>
                  <a:lumOff val="35000"/>
                </a:schemeClr>
              </a:solidFill>
              <a:latin typeface="+mn-ea"/>
              <a:sym typeface="+mn-ea"/>
            </a:endParaRPr>
          </a:p>
        </p:txBody>
      </p:sp>
      <p:sp>
        <p:nvSpPr>
          <p:cNvPr id="1049612" name="标题"/>
          <p:cNvSpPr txBox="1"/>
          <p:nvPr>
            <p:custDataLst>
              <p:tags r:id="rId13"/>
            </p:custDataLst>
          </p:nvPr>
        </p:nvSpPr>
        <p:spPr>
          <a:xfrm>
            <a:off x="3073099" y="5512818"/>
            <a:ext cx="6040694" cy="351932"/>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85000"/>
                    <a:lumOff val="15000"/>
                  </a:schemeClr>
                </a:solidFill>
                <a:latin typeface="+mj-ea"/>
                <a:ea typeface="+mj-ea"/>
              </a:rPr>
              <a:t>总结与展望  * 本次课件的主要内容回顾 * 对未来研究方向的展望与建议</a:t>
            </a:r>
            <a:endParaRPr lang="zh-CN" altLang="en-US" b="1" spc="300">
              <a:solidFill>
                <a:schemeClr val="tx1">
                  <a:lumMod val="85000"/>
                  <a:lumOff val="15000"/>
                </a:schemeClr>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70" name="标题 1"/>
          <p:cNvSpPr>
            <a:spLocks noGrp="1"/>
          </p:cNvSpPr>
          <p:nvPr>
            <p:ph type="title" idx="3"/>
          </p:nvPr>
        </p:nvSpPr>
        <p:spPr/>
        <p:txBody>
          <a:bodyPr>
            <a:normAutofit fontScale="96875"/>
          </a:bodyPr>
          <a:lstStyle/>
          <a:p>
            <a:r>
              <a:rPr lang="zh-CN" altLang="en-US"/>
              <a:t>课件结构</a:t>
            </a:r>
            <a:endParaRPr lang="zh-CN" altLang="en-US"/>
          </a:p>
        </p:txBody>
      </p:sp>
      <p:sp>
        <p:nvSpPr>
          <p:cNvPr id="1049672" name="任意多边形 3"/>
          <p:cNvSpPr/>
          <p:nvPr>
            <p:custDataLst>
              <p:tags r:id="rId2"/>
            </p:custDataLst>
          </p:nvPr>
        </p:nvSpPr>
        <p:spPr>
          <a:xfrm>
            <a:off x="608330" y="2366882"/>
            <a:ext cx="10968990" cy="1895596"/>
          </a:xfrm>
          <a:custGeom>
            <a:gdLst>
              <a:gd name="connsiteX0" fmla="*/ 16538 w 16538"/>
              <a:gd name="connsiteY0" fmla="*/ 0 h 2858"/>
              <a:gd name="connsiteX1" fmla="*/ 16500 w 16538"/>
              <a:gd name="connsiteY1" fmla="*/ 33 h 2858"/>
              <a:gd name="connsiteX2" fmla="*/ 8269 w 16538"/>
              <a:gd name="connsiteY2" fmla="*/ 2858 h 2858"/>
              <a:gd name="connsiteX3" fmla="*/ 39 w 16538"/>
              <a:gd name="connsiteY3" fmla="*/ 33 h 2858"/>
              <a:gd name="connsiteX4" fmla="*/ 0 w 16538"/>
              <a:gd name="connsiteY4" fmla="*/ 0 h 28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38" h="2858">
                <a:moveTo>
                  <a:pt x="16538" y="0"/>
                </a:moveTo>
                <a:lnTo>
                  <a:pt x="16500" y="33"/>
                </a:lnTo>
                <a:cubicBezTo>
                  <a:pt x="14393" y="1778"/>
                  <a:pt x="11483" y="2858"/>
                  <a:pt x="8269" y="2858"/>
                </a:cubicBezTo>
                <a:cubicBezTo>
                  <a:pt x="5055" y="2858"/>
                  <a:pt x="2145" y="1778"/>
                  <a:pt x="39" y="33"/>
                </a:cubicBezTo>
                <a:lnTo>
                  <a:pt x="0" y="0"/>
                </a:lnTo>
              </a:path>
            </a:pathLst>
          </a:custGeom>
          <a:ln w="123825">
            <a:gradFill>
              <a:gsLst>
                <a:gs pos="0">
                  <a:schemeClr val="accent1">
                    <a:lumMod val="5000"/>
                    <a:lumOff val="95000"/>
                    <a:alpha val="0"/>
                  </a:schemeClr>
                </a:gs>
                <a:gs pos="67000">
                  <a:schemeClr val="accent1"/>
                </a:gs>
              </a:gsLst>
              <a:lin ang="0" scaled="1"/>
            </a:gradFill>
            <a:headEnd type="triangle"/>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74" name="圆角矩形 14"/>
          <p:cNvSpPr/>
          <p:nvPr>
            <p:custDataLst>
              <p:tags r:id="rId3"/>
            </p:custDataLst>
          </p:nvPr>
        </p:nvSpPr>
        <p:spPr>
          <a:xfrm>
            <a:off x="1770361" y="2528054"/>
            <a:ext cx="1603762" cy="437088"/>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73750" lnSpcReduction="1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600" b="1">
                <a:latin typeface="+mj-ea"/>
                <a:ea typeface="+mj-ea"/>
                <a:sym typeface="+mn-ea"/>
              </a:rPr>
              <a:t>课件封面</a:t>
            </a:r>
            <a:endParaRPr lang="zh-CN" altLang="en-US" sz="1600" b="1">
              <a:latin typeface="+mj-ea"/>
              <a:ea typeface="+mj-ea"/>
              <a:sym typeface="+mn-ea"/>
            </a:endParaRPr>
          </a:p>
        </p:txBody>
      </p:sp>
      <p:sp>
        <p:nvSpPr>
          <p:cNvPr id="1049676" name="椭圆 15"/>
          <p:cNvSpPr>
            <a:spLocks noChangeAspect="1"/>
          </p:cNvSpPr>
          <p:nvPr>
            <p:custDataLst>
              <p:tags r:id="rId4"/>
            </p:custDataLst>
          </p:nvPr>
        </p:nvSpPr>
        <p:spPr>
          <a:xfrm>
            <a:off x="2462804" y="3411516"/>
            <a:ext cx="218212" cy="218212"/>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78" name="圆角矩形 18"/>
          <p:cNvSpPr/>
          <p:nvPr>
            <p:custDataLst>
              <p:tags r:id="rId5"/>
            </p:custDataLst>
          </p:nvPr>
        </p:nvSpPr>
        <p:spPr>
          <a:xfrm>
            <a:off x="6652616" y="3146213"/>
            <a:ext cx="1603762" cy="437088"/>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300" b="1">
                <a:latin typeface="+mj-ea"/>
                <a:ea typeface="+mj-ea"/>
                <a:sym typeface="+mn-ea"/>
              </a:rPr>
              <a:t>不同人群营养需求</a:t>
            </a:r>
            <a:endParaRPr lang="zh-CN" altLang="en-US" sz="1300" b="1">
              <a:latin typeface="+mj-ea"/>
              <a:ea typeface="+mj-ea"/>
              <a:sym typeface="+mn-ea"/>
            </a:endParaRPr>
          </a:p>
        </p:txBody>
      </p:sp>
      <p:sp>
        <p:nvSpPr>
          <p:cNvPr id="1049680" name="椭圆 19"/>
          <p:cNvSpPr>
            <a:spLocks noChangeAspect="1"/>
          </p:cNvSpPr>
          <p:nvPr>
            <p:custDataLst>
              <p:tags r:id="rId6"/>
            </p:custDataLst>
          </p:nvPr>
        </p:nvSpPr>
        <p:spPr>
          <a:xfrm>
            <a:off x="7345060" y="4029675"/>
            <a:ext cx="218212" cy="218212"/>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82" name="椭圆 20"/>
          <p:cNvSpPr>
            <a:spLocks noChangeAspect="1"/>
          </p:cNvSpPr>
          <p:nvPr>
            <p:custDataLst>
              <p:tags r:id="rId7"/>
            </p:custDataLst>
          </p:nvPr>
        </p:nvSpPr>
        <p:spPr>
          <a:xfrm>
            <a:off x="3667947" y="3834013"/>
            <a:ext cx="218212" cy="218212"/>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84" name="圆角矩形 21"/>
          <p:cNvSpPr/>
          <p:nvPr>
            <p:custDataLst>
              <p:tags r:id="rId8"/>
            </p:custDataLst>
          </p:nvPr>
        </p:nvSpPr>
        <p:spPr>
          <a:xfrm>
            <a:off x="2975504" y="4610690"/>
            <a:ext cx="1603762" cy="437088"/>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73750" lnSpcReduction="1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600" b="1">
                <a:latin typeface="+mj-ea"/>
                <a:ea typeface="+mj-ea"/>
                <a:sym typeface="+mn-ea"/>
              </a:rPr>
              <a:t>目录页</a:t>
            </a:r>
            <a:endParaRPr lang="zh-CN" altLang="en-US" sz="1600" b="1">
              <a:latin typeface="+mj-ea"/>
              <a:ea typeface="+mj-ea"/>
              <a:sym typeface="+mn-ea"/>
            </a:endParaRPr>
          </a:p>
        </p:txBody>
      </p:sp>
      <p:sp>
        <p:nvSpPr>
          <p:cNvPr id="1049686" name="椭圆 22"/>
          <p:cNvSpPr>
            <a:spLocks noChangeAspect="1"/>
          </p:cNvSpPr>
          <p:nvPr>
            <p:custDataLst>
              <p:tags r:id="rId9"/>
            </p:custDataLst>
          </p:nvPr>
        </p:nvSpPr>
        <p:spPr>
          <a:xfrm>
            <a:off x="6127978" y="4133143"/>
            <a:ext cx="218212" cy="218212"/>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88" name="圆角矩形 23"/>
          <p:cNvSpPr/>
          <p:nvPr>
            <p:custDataLst>
              <p:tags r:id="rId10"/>
            </p:custDataLst>
          </p:nvPr>
        </p:nvSpPr>
        <p:spPr>
          <a:xfrm>
            <a:off x="5435535" y="4909820"/>
            <a:ext cx="1603762" cy="437088"/>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300" b="1">
                <a:latin typeface="+mj-ea"/>
                <a:ea typeface="+mj-ea"/>
                <a:sym typeface="+mn-ea"/>
              </a:rPr>
              <a:t>营养素种类与作用</a:t>
            </a:r>
            <a:endParaRPr lang="zh-CN" altLang="en-US" sz="1300" b="1">
              <a:latin typeface="+mj-ea"/>
              <a:ea typeface="+mj-ea"/>
              <a:sym typeface="+mn-ea"/>
            </a:endParaRPr>
          </a:p>
        </p:txBody>
      </p:sp>
      <p:sp>
        <p:nvSpPr>
          <p:cNvPr id="1049690" name="圆角矩形 24"/>
          <p:cNvSpPr/>
          <p:nvPr>
            <p:custDataLst>
              <p:tags r:id="rId11"/>
            </p:custDataLst>
          </p:nvPr>
        </p:nvSpPr>
        <p:spPr>
          <a:xfrm>
            <a:off x="4197892" y="3186008"/>
            <a:ext cx="1603762" cy="437088"/>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300" b="1">
                <a:latin typeface="+mj-ea"/>
                <a:ea typeface="+mj-ea"/>
                <a:sym typeface="+mn-ea"/>
              </a:rPr>
              <a:t>营养学基础知识</a:t>
            </a:r>
            <a:endParaRPr lang="zh-CN" altLang="en-US" sz="1300" b="1">
              <a:latin typeface="+mj-ea"/>
              <a:ea typeface="+mj-ea"/>
              <a:sym typeface="+mn-ea"/>
            </a:endParaRPr>
          </a:p>
        </p:txBody>
      </p:sp>
      <p:sp>
        <p:nvSpPr>
          <p:cNvPr id="1049692" name="椭圆 25"/>
          <p:cNvSpPr>
            <a:spLocks noChangeAspect="1"/>
          </p:cNvSpPr>
          <p:nvPr>
            <p:custDataLst>
              <p:tags r:id="rId12"/>
            </p:custDataLst>
          </p:nvPr>
        </p:nvSpPr>
        <p:spPr>
          <a:xfrm>
            <a:off x="4890335" y="4069470"/>
            <a:ext cx="218212" cy="218212"/>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94" name="椭圆 26"/>
          <p:cNvSpPr>
            <a:spLocks noChangeAspect="1"/>
          </p:cNvSpPr>
          <p:nvPr>
            <p:custDataLst>
              <p:tags r:id="rId13"/>
            </p:custDataLst>
          </p:nvPr>
        </p:nvSpPr>
        <p:spPr>
          <a:xfrm>
            <a:off x="8511733" y="3767687"/>
            <a:ext cx="218212" cy="218212"/>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696" name="圆角矩形 27"/>
          <p:cNvSpPr/>
          <p:nvPr>
            <p:custDataLst>
              <p:tags r:id="rId14"/>
            </p:custDataLst>
          </p:nvPr>
        </p:nvSpPr>
        <p:spPr>
          <a:xfrm>
            <a:off x="7819290" y="4544364"/>
            <a:ext cx="1603762" cy="437088"/>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300" b="1">
                <a:latin typeface="+mj-ea"/>
                <a:ea typeface="+mj-ea"/>
                <a:sym typeface="+mn-ea"/>
              </a:rPr>
              <a:t>膳食指南与建议</a:t>
            </a:r>
            <a:endParaRPr lang="zh-CN" altLang="en-US" sz="1300" b="1">
              <a:latin typeface="+mj-ea"/>
              <a:ea typeface="+mj-ea"/>
              <a:sym typeface="+mn-ea"/>
            </a:endParaRPr>
          </a:p>
        </p:txBody>
      </p:sp>
      <p:sp>
        <p:nvSpPr>
          <p:cNvPr id="1049698" name="圆角矩形 28"/>
          <p:cNvSpPr/>
          <p:nvPr>
            <p:custDataLst>
              <p:tags r:id="rId15"/>
            </p:custDataLst>
          </p:nvPr>
        </p:nvSpPr>
        <p:spPr>
          <a:xfrm>
            <a:off x="9056270" y="2448463"/>
            <a:ext cx="1603762" cy="437088"/>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r>
              <a:rPr lang="zh-CN" altLang="en-US" sz="1300" b="1">
                <a:latin typeface="+mj-ea"/>
                <a:ea typeface="+mj-ea"/>
                <a:sym typeface="+mn-ea"/>
              </a:rPr>
              <a:t>总结与展望</a:t>
            </a:r>
            <a:endParaRPr lang="zh-CN" altLang="en-US" sz="1300" b="1">
              <a:latin typeface="+mj-ea"/>
              <a:ea typeface="+mj-ea"/>
              <a:sym typeface="+mn-ea"/>
            </a:endParaRPr>
          </a:p>
        </p:txBody>
      </p:sp>
      <p:sp>
        <p:nvSpPr>
          <p:cNvPr id="1049700" name="椭圆 29"/>
          <p:cNvSpPr>
            <a:spLocks noChangeAspect="1"/>
          </p:cNvSpPr>
          <p:nvPr>
            <p:custDataLst>
              <p:tags r:id="rId16"/>
            </p:custDataLst>
          </p:nvPr>
        </p:nvSpPr>
        <p:spPr>
          <a:xfrm>
            <a:off x="9748713" y="3331925"/>
            <a:ext cx="218212" cy="218212"/>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sym typeface="+mn-ea"/>
            </a:endParaRPr>
          </a:p>
        </p:txBody>
      </p:sp>
      <p:sp>
        <p:nvSpPr>
          <p:cNvPr id="1049702" name="正文"/>
          <p:cNvSpPr txBox="1"/>
          <p:nvPr>
            <p:custDataLst>
              <p:tags r:id="rId17"/>
            </p:custDataLst>
          </p:nvPr>
        </p:nvSpPr>
        <p:spPr>
          <a:xfrm>
            <a:off x="1443374" y="1464849"/>
            <a:ext cx="2256410" cy="93387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04" name="正文"/>
          <p:cNvSpPr txBox="1"/>
          <p:nvPr>
            <p:custDataLst>
              <p:tags r:id="rId18"/>
            </p:custDataLst>
          </p:nvPr>
        </p:nvSpPr>
        <p:spPr>
          <a:xfrm>
            <a:off x="3870905" y="2122803"/>
            <a:ext cx="2256410" cy="93387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06" name="正文"/>
          <p:cNvSpPr txBox="1"/>
          <p:nvPr>
            <p:custDataLst>
              <p:tags r:id="rId19"/>
            </p:custDataLst>
          </p:nvPr>
        </p:nvSpPr>
        <p:spPr>
          <a:xfrm>
            <a:off x="6325629" y="2053160"/>
            <a:ext cx="2256410" cy="93387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08" name="正文"/>
          <p:cNvSpPr txBox="1"/>
          <p:nvPr>
            <p:custDataLst>
              <p:tags r:id="rId20"/>
            </p:custDataLst>
          </p:nvPr>
        </p:nvSpPr>
        <p:spPr>
          <a:xfrm>
            <a:off x="8729283" y="1373982"/>
            <a:ext cx="2256410" cy="93387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10" name="正文"/>
          <p:cNvSpPr txBox="1"/>
          <p:nvPr>
            <p:custDataLst>
              <p:tags r:id="rId21"/>
            </p:custDataLst>
          </p:nvPr>
        </p:nvSpPr>
        <p:spPr>
          <a:xfrm>
            <a:off x="2648517" y="5157879"/>
            <a:ext cx="2256410" cy="7375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12" name="正文"/>
          <p:cNvSpPr txBox="1"/>
          <p:nvPr>
            <p:custDataLst>
              <p:tags r:id="rId22"/>
            </p:custDataLst>
          </p:nvPr>
        </p:nvSpPr>
        <p:spPr>
          <a:xfrm>
            <a:off x="5108548" y="5457673"/>
            <a:ext cx="2256410" cy="7375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
        <p:nvSpPr>
          <p:cNvPr id="1049714" name="正文"/>
          <p:cNvSpPr txBox="1"/>
          <p:nvPr>
            <p:custDataLst>
              <p:tags r:id="rId23"/>
            </p:custDataLst>
          </p:nvPr>
        </p:nvSpPr>
        <p:spPr>
          <a:xfrm>
            <a:off x="7492303" y="5100839"/>
            <a:ext cx="2256410" cy="7375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输入你的正文</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772" name="文本占位符 4"/>
          <p:cNvSpPr>
            <a:spLocks noGrp="1"/>
          </p:cNvSpPr>
          <p:nvPr>
            <p:ph type="body" idx="5"/>
            <p:custDataLst>
              <p:tags r:id="rId2"/>
            </p:custDataLst>
          </p:nvPr>
        </p:nvSpPr>
        <p:spPr/>
        <p:txBody>
          <a:bodyPr>
            <a:normAutofit fontScale="93750" lnSpcReduction="20000"/>
          </a:bodyPr>
          <a:lstStyle/>
          <a:p>
            <a:r>
              <a:rPr lang="zh-CN" altLang="en-US"/>
              <a:t>PART 04</a:t>
            </a:r>
            <a:endParaRPr lang="zh-CN" altLang="en-US"/>
          </a:p>
        </p:txBody>
      </p:sp>
      <p:sp>
        <p:nvSpPr>
          <p:cNvPr id="1049774" name="标题 14"/>
          <p:cNvSpPr>
            <a:spLocks noGrp="1"/>
          </p:cNvSpPr>
          <p:nvPr>
            <p:ph type="title" idx="4"/>
            <p:custDataLst>
              <p:tags r:id="rId3"/>
            </p:custDataLst>
          </p:nvPr>
        </p:nvSpPr>
        <p:spPr/>
        <p:txBody>
          <a:bodyPr>
            <a:normAutofit fontScale="90000"/>
          </a:bodyPr>
          <a:lstStyle/>
          <a:p>
            <a:r>
              <a:rPr lang="zh-CN" altLang="en-US"/>
              <a:t>养分的能量营养概述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900" name="标题 1"/>
          <p:cNvSpPr>
            <a:spLocks noGrp="1"/>
          </p:cNvSpPr>
          <p:nvPr>
            <p:ph type="title" idx="3"/>
          </p:nvPr>
        </p:nvSpPr>
        <p:spPr/>
        <p:txBody>
          <a:bodyPr>
            <a:normAutofit fontScale="96875"/>
          </a:bodyPr>
          <a:lstStyle/>
          <a:p>
            <a:r>
              <a:rPr lang="zh-CN" altLang="en-US"/>
              <a:t>养分的定义</a:t>
            </a:r>
            <a:endParaRPr lang="zh-CN" altLang="en-US"/>
          </a:p>
        </p:txBody>
      </p:sp>
      <p:sp>
        <p:nvSpPr>
          <p:cNvPr id="1049902" name="椭圆 262"/>
          <p:cNvSpPr/>
          <p:nvPr>
            <p:custDataLst>
              <p:tags r:id="rId2"/>
            </p:custDataLst>
          </p:nvPr>
        </p:nvSpPr>
        <p:spPr>
          <a:xfrm>
            <a:off x="2414057" y="4036866"/>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04" name="椭圆 263"/>
          <p:cNvSpPr/>
          <p:nvPr>
            <p:custDataLst>
              <p:tags r:id="rId3"/>
            </p:custDataLst>
          </p:nvPr>
        </p:nvSpPr>
        <p:spPr>
          <a:xfrm>
            <a:off x="3266271" y="4117251"/>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06" name="椭圆 264"/>
          <p:cNvSpPr/>
          <p:nvPr>
            <p:custDataLst>
              <p:tags r:id="rId4"/>
            </p:custDataLst>
          </p:nvPr>
        </p:nvSpPr>
        <p:spPr>
          <a:xfrm>
            <a:off x="4064242" y="4353832"/>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08" name="椭圆 265"/>
          <p:cNvSpPr/>
          <p:nvPr>
            <p:custDataLst>
              <p:tags r:id="rId5"/>
            </p:custDataLst>
          </p:nvPr>
        </p:nvSpPr>
        <p:spPr>
          <a:xfrm>
            <a:off x="4738693" y="4553815"/>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10"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12"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14"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16"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18"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20"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22"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924"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26"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28"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930"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32"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34"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36"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938"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养分的定义：指植物所需的营养物质</a:t>
            </a:r>
            <a:endParaRPr lang="zh-CN" altLang="en-US" sz="1200" spc="150">
              <a:solidFill>
                <a:schemeClr val="tx1">
                  <a:lumMod val="65000"/>
                  <a:lumOff val="35000"/>
                </a:schemeClr>
              </a:solidFill>
              <a:latin typeface="+mn-ea"/>
              <a:sym typeface="+mn-ea"/>
            </a:endParaRPr>
          </a:p>
        </p:txBody>
      </p:sp>
      <p:sp>
        <p:nvSpPr>
          <p:cNvPr id="1049940"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养分的吸收：植物通过根系吸收养分，并运输到各个部位</a:t>
            </a:r>
            <a:endParaRPr lang="zh-CN" altLang="en-US" sz="1200" spc="150">
              <a:solidFill>
                <a:schemeClr val="tx1">
                  <a:lumMod val="65000"/>
                  <a:lumOff val="35000"/>
                </a:schemeClr>
              </a:solidFill>
              <a:latin typeface="+mn-ea"/>
              <a:sym typeface="+mn-ea"/>
            </a:endParaRPr>
          </a:p>
        </p:txBody>
      </p:sp>
      <p:sp>
        <p:nvSpPr>
          <p:cNvPr id="1049942"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养分的来源：土壤、肥料和水</a:t>
            </a:r>
            <a:endParaRPr lang="zh-CN" altLang="en-US" sz="1200" spc="150">
              <a:solidFill>
                <a:schemeClr val="tx1">
                  <a:lumMod val="65000"/>
                  <a:lumOff val="35000"/>
                </a:schemeClr>
              </a:solidFill>
              <a:latin typeface="+mn-ea"/>
              <a:sym typeface="+mn-ea"/>
            </a:endParaRPr>
          </a:p>
        </p:txBody>
      </p:sp>
      <p:sp>
        <p:nvSpPr>
          <p:cNvPr id="1049944"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养分的种类：氮、磷、钾等矿物质元素和碳、氢、氧等非矿物质元素</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002" name="标题 1"/>
          <p:cNvSpPr>
            <a:spLocks noGrp="1"/>
          </p:cNvSpPr>
          <p:nvPr>
            <p:ph type="title" idx="3"/>
          </p:nvPr>
        </p:nvSpPr>
        <p:spPr/>
        <p:txBody>
          <a:bodyPr>
            <a:normAutofit fontScale="96875"/>
          </a:bodyPr>
          <a:lstStyle/>
          <a:p>
            <a:r>
              <a:rPr lang="zh-CN" altLang="en-US"/>
              <a:t>能量营养的概念</a:t>
            </a:r>
            <a:endParaRPr lang="zh-CN" altLang="en-US"/>
          </a:p>
        </p:txBody>
      </p:sp>
      <p:sp>
        <p:nvSpPr>
          <p:cNvPr id="1050004" name="矩形 31"/>
          <p:cNvSpPr/>
          <p:nvPr>
            <p:custDataLst>
              <p:tags r:id="rId2"/>
            </p:custDataLst>
          </p:nvPr>
        </p:nvSpPr>
        <p:spPr>
          <a:xfrm>
            <a:off x="2554517" y="131953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定义：能量营养是指通过摄取食物中的能量物质来满足人体能量需要的营养素。</a:t>
            </a:r>
            <a:endParaRPr lang="zh-CN" altLang="en-US" sz="1200" spc="150">
              <a:solidFill>
                <a:schemeClr val="tx1">
                  <a:lumMod val="65000"/>
                  <a:lumOff val="35000"/>
                </a:schemeClr>
              </a:solidFill>
              <a:latin typeface="+mn-ea"/>
              <a:sym typeface="+mn-ea"/>
            </a:endParaRPr>
          </a:p>
        </p:txBody>
      </p:sp>
      <p:sp>
        <p:nvSpPr>
          <p:cNvPr id="1050006" name="矩形 4"/>
          <p:cNvSpPr/>
          <p:nvPr>
            <p:custDataLst>
              <p:tags r:id="rId3"/>
            </p:custDataLst>
          </p:nvPr>
        </p:nvSpPr>
        <p:spPr>
          <a:xfrm>
            <a:off x="2554517" y="259910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分类：主要包括碳水化合物、脂肪和蛋白质。</a:t>
            </a:r>
            <a:endParaRPr lang="zh-CN" altLang="en-US" sz="1200" spc="150">
              <a:solidFill>
                <a:schemeClr val="tx1">
                  <a:lumMod val="65000"/>
                  <a:lumOff val="35000"/>
                </a:schemeClr>
              </a:solidFill>
              <a:latin typeface="+mn-ea"/>
              <a:sym typeface="+mn-ea"/>
            </a:endParaRPr>
          </a:p>
        </p:txBody>
      </p:sp>
      <p:sp>
        <p:nvSpPr>
          <p:cNvPr id="1050008" name="矩形 5"/>
          <p:cNvSpPr/>
          <p:nvPr>
            <p:custDataLst>
              <p:tags r:id="rId4"/>
            </p:custDataLst>
          </p:nvPr>
        </p:nvSpPr>
        <p:spPr>
          <a:xfrm>
            <a:off x="2554517" y="387867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功能：提供人体所需的能量，维持体温、心脏跳动、呼吸等生理功能。</a:t>
            </a:r>
            <a:endParaRPr lang="zh-CN" altLang="en-US" sz="1200" spc="150">
              <a:solidFill>
                <a:schemeClr val="tx1">
                  <a:lumMod val="65000"/>
                  <a:lumOff val="35000"/>
                </a:schemeClr>
              </a:solidFill>
              <a:latin typeface="+mn-ea"/>
              <a:sym typeface="+mn-ea"/>
            </a:endParaRPr>
          </a:p>
        </p:txBody>
      </p:sp>
      <p:sp>
        <p:nvSpPr>
          <p:cNvPr id="1050010" name="矩形 7"/>
          <p:cNvSpPr/>
          <p:nvPr>
            <p:custDataLst>
              <p:tags r:id="rId5"/>
            </p:custDataLst>
          </p:nvPr>
        </p:nvSpPr>
        <p:spPr>
          <a:xfrm>
            <a:off x="2554517" y="515824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摄入量：根据个体需求和活动水平，摄入适量的能量营养素。</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50068" name="标题 1"/>
          <p:cNvSpPr>
            <a:spLocks noGrp="1"/>
          </p:cNvSpPr>
          <p:nvPr>
            <p:ph type="title" idx="3"/>
          </p:nvPr>
        </p:nvSpPr>
        <p:spPr/>
        <p:txBody>
          <a:bodyPr>
            <a:normAutofit fontScale="96875"/>
          </a:bodyPr>
          <a:lstStyle/>
          <a:p>
            <a:r>
              <a:rPr lang="zh-CN" altLang="en-US"/>
              <a:t>养分的能量营养的重要性</a:t>
            </a:r>
            <a:endParaRPr lang="zh-CN" altLang="en-US"/>
          </a:p>
        </p:txBody>
      </p:sp>
      <p:sp>
        <p:nvSpPr>
          <p:cNvPr id="1050070" name="正文"/>
          <p:cNvSpPr txBox="1"/>
          <p:nvPr>
            <p:custDataLst>
              <p:tags r:id="rId2"/>
            </p:custDataLst>
          </p:nvPr>
        </p:nvSpPr>
        <p:spPr>
          <a:xfrm>
            <a:off x="2289796" y="1319530"/>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维持生命活动：养分的能量营养是维持人体生命活动的基础，为身体提供所需的能量和营养素。</a:t>
            </a:r>
            <a:endParaRPr lang="zh-CN" altLang="en-US" sz="1200" spc="150">
              <a:solidFill>
                <a:schemeClr val="tx1">
                  <a:lumMod val="65000"/>
                  <a:lumOff val="35000"/>
                </a:schemeClr>
              </a:solidFill>
              <a:latin typeface="+mn-ea"/>
              <a:sym typeface="+mn-ea"/>
            </a:endParaRPr>
          </a:p>
        </p:txBody>
      </p:sp>
      <p:sp>
        <p:nvSpPr>
          <p:cNvPr id="1050072" name="正文"/>
          <p:cNvSpPr txBox="1"/>
          <p:nvPr>
            <p:custDataLst>
              <p:tags r:id="rId3"/>
            </p:custDataLst>
          </p:nvPr>
        </p:nvSpPr>
        <p:spPr>
          <a:xfrm>
            <a:off x="2289796" y="2627738"/>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促进生长发育：充足的养分能量营养有助于促进身体的生长发育，提高身体素质。</a:t>
            </a:r>
            <a:endParaRPr lang="zh-CN" altLang="en-US" sz="1200" spc="150">
              <a:solidFill>
                <a:schemeClr val="tx1">
                  <a:lumMod val="65000"/>
                  <a:lumOff val="35000"/>
                </a:schemeClr>
              </a:solidFill>
              <a:latin typeface="+mn-ea"/>
              <a:sym typeface="+mn-ea"/>
            </a:endParaRPr>
          </a:p>
        </p:txBody>
      </p:sp>
      <p:sp>
        <p:nvSpPr>
          <p:cNvPr id="1050074" name="正文"/>
          <p:cNvSpPr txBox="1"/>
          <p:nvPr>
            <p:custDataLst>
              <p:tags r:id="rId4"/>
            </p:custDataLst>
          </p:nvPr>
        </p:nvSpPr>
        <p:spPr>
          <a:xfrm>
            <a:off x="2289796" y="3935945"/>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维持健康：合理的养分能量营养有助于维持身体健康，预防疾病的发生。</a:t>
            </a:r>
            <a:endParaRPr lang="zh-CN" altLang="en-US" sz="1200" spc="150">
              <a:solidFill>
                <a:schemeClr val="tx1">
                  <a:lumMod val="65000"/>
                  <a:lumOff val="35000"/>
                </a:schemeClr>
              </a:solidFill>
              <a:latin typeface="+mn-ea"/>
              <a:sym typeface="+mn-ea"/>
            </a:endParaRPr>
          </a:p>
        </p:txBody>
      </p:sp>
      <p:sp>
        <p:nvSpPr>
          <p:cNvPr id="1050076" name="正文"/>
          <p:cNvSpPr txBox="1"/>
          <p:nvPr>
            <p:custDataLst>
              <p:tags r:id="rId5"/>
            </p:custDataLst>
          </p:nvPr>
        </p:nvSpPr>
        <p:spPr>
          <a:xfrm>
            <a:off x="2289796" y="5244153"/>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提高免疫力：适当的养分能量营养可以提高身体免疫力，增强抵抗力。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50134" name="文本占位符 4"/>
          <p:cNvSpPr>
            <a:spLocks noGrp="1"/>
          </p:cNvSpPr>
          <p:nvPr>
            <p:ph type="body" idx="5"/>
            <p:custDataLst>
              <p:tags r:id="rId2"/>
            </p:custDataLst>
          </p:nvPr>
        </p:nvSpPr>
        <p:spPr/>
        <p:txBody>
          <a:bodyPr>
            <a:normAutofit fontScale="93750" lnSpcReduction="20000"/>
          </a:bodyPr>
          <a:lstStyle/>
          <a:p>
            <a:r>
              <a:rPr lang="zh-CN" altLang="en-US"/>
              <a:t>PART 05</a:t>
            </a:r>
            <a:endParaRPr lang="zh-CN" altLang="en-US"/>
          </a:p>
        </p:txBody>
      </p:sp>
      <p:sp>
        <p:nvSpPr>
          <p:cNvPr id="1050136" name="标题 14"/>
          <p:cNvSpPr>
            <a:spLocks noGrp="1"/>
          </p:cNvSpPr>
          <p:nvPr>
            <p:ph type="title" idx="4"/>
            <p:custDataLst>
              <p:tags r:id="rId3"/>
            </p:custDataLst>
          </p:nvPr>
        </p:nvSpPr>
        <p:spPr/>
        <p:txBody>
          <a:bodyPr>
            <a:normAutofit fontScale="90000"/>
          </a:bodyPr>
          <a:lstStyle/>
          <a:p>
            <a:r>
              <a:rPr lang="zh-CN" altLang="en-US"/>
              <a:t>养分的种类和作用</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50262" name="标题 1"/>
          <p:cNvSpPr>
            <a:spLocks noGrp="1"/>
          </p:cNvSpPr>
          <p:nvPr>
            <p:ph type="title" idx="3"/>
          </p:nvPr>
        </p:nvSpPr>
        <p:spPr/>
        <p:txBody>
          <a:bodyPr>
            <a:normAutofit fontScale="96875"/>
          </a:bodyPr>
          <a:lstStyle/>
          <a:p>
            <a:r>
              <a:rPr lang="zh-CN" altLang="en-US"/>
              <a:t>碳水化合物的作用和来源</a:t>
            </a:r>
            <a:endParaRPr lang="zh-CN" altLang="en-US"/>
          </a:p>
        </p:txBody>
      </p:sp>
      <p:sp>
        <p:nvSpPr>
          <p:cNvPr id="1050264" name="Freeform 488"/>
          <p:cNvSpPr/>
          <p:nvPr>
            <p:custDataLst>
              <p:tags r:id="rId2"/>
            </p:custDataLst>
          </p:nvPr>
        </p:nvSpPr>
        <p:spPr>
          <a:xfrm>
            <a:off x="3058941" y="3048525"/>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266" name="序号"/>
          <p:cNvSpPr txBox="1"/>
          <p:nvPr>
            <p:custDataLst>
              <p:tags r:id="rId3"/>
            </p:custDataLst>
          </p:nvPr>
        </p:nvSpPr>
        <p:spPr>
          <a:xfrm>
            <a:off x="3171701" y="3233953"/>
            <a:ext cx="508866" cy="467117"/>
          </a:xfrm>
          <a:prstGeom prst="rect">
            <a:avLst/>
          </a:prstGeom>
          <a:noFill/>
        </p:spPr>
        <p:txBody>
          <a:bodyPr wrap="square" lIns="0"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01</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1050268" name="椭圆 5"/>
          <p:cNvSpPr>
            <a:spLocks noChangeAspect="1"/>
          </p:cNvSpPr>
          <p:nvPr>
            <p:custDataLst>
              <p:tags r:id="rId4"/>
            </p:custDataLst>
          </p:nvPr>
        </p:nvSpPr>
        <p:spPr>
          <a:xfrm>
            <a:off x="3381561" y="2577436"/>
            <a:ext cx="88788" cy="88788"/>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3145743" name="直接连接符 11"/>
          <p:cNvCxnSpPr/>
          <p:nvPr>
            <p:custDataLst>
              <p:tags r:id="rId5"/>
            </p:custDataLst>
          </p:nvPr>
        </p:nvCxnSpPr>
        <p:spPr>
          <a:xfrm flipH="1">
            <a:off x="3426039" y="2621914"/>
            <a:ext cx="0" cy="426181"/>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270" name="标题"/>
          <p:cNvSpPr txBox="1"/>
          <p:nvPr>
            <p:custDataLst>
              <p:tags r:id="rId6"/>
            </p:custDataLst>
          </p:nvPr>
        </p:nvSpPr>
        <p:spPr>
          <a:xfrm>
            <a:off x="2698107" y="1319530"/>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提供能量</a:t>
            </a:r>
            <a:endParaRPr lang="zh-CN" altLang="en-US" sz="1400" b="1" spc="300">
              <a:latin typeface="+mj-ea"/>
              <a:ea typeface="+mj-ea"/>
            </a:endParaRPr>
          </a:p>
        </p:txBody>
      </p:sp>
      <p:sp>
        <p:nvSpPr>
          <p:cNvPr id="1050272" name="正文"/>
          <p:cNvSpPr txBox="1"/>
          <p:nvPr>
            <p:custDataLst>
              <p:tags r:id="rId7"/>
            </p:custDataLst>
          </p:nvPr>
        </p:nvSpPr>
        <p:spPr>
          <a:xfrm>
            <a:off x="2698107" y="2049341"/>
            <a:ext cx="1456120" cy="6783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274" name="Freeform 488"/>
          <p:cNvSpPr/>
          <p:nvPr>
            <p:custDataLst>
              <p:tags r:id="rId8"/>
            </p:custDataLst>
          </p:nvPr>
        </p:nvSpPr>
        <p:spPr>
          <a:xfrm>
            <a:off x="3776223" y="3774577"/>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276" name="序号"/>
          <p:cNvSpPr txBox="1"/>
          <p:nvPr>
            <p:custDataLst>
              <p:tags r:id="rId9"/>
            </p:custDataLst>
          </p:nvPr>
        </p:nvSpPr>
        <p:spPr>
          <a:xfrm>
            <a:off x="3888984" y="3960632"/>
            <a:ext cx="508866" cy="467117"/>
          </a:xfrm>
          <a:prstGeom prst="rect">
            <a:avLst/>
          </a:prstGeom>
          <a:noFill/>
        </p:spPr>
        <p:txBody>
          <a:bodyPr wrap="square" lIns="0" tIns="0" rIns="0" bIns="0" rtlCol="0" anchor="ctr">
            <a:normAutofit fontScale="95833"/>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02</a:t>
            </a:r>
            <a:endParaRPr lang="en-US"/>
          </a:p>
        </p:txBody>
      </p:sp>
      <p:cxnSp>
        <p:nvCxnSpPr>
          <p:cNvPr id="3145745" name="直接连接符 17"/>
          <p:cNvCxnSpPr/>
          <p:nvPr>
            <p:custDataLst>
              <p:tags r:id="rId10"/>
            </p:custDataLst>
          </p:nvPr>
        </p:nvCxnSpPr>
        <p:spPr>
          <a:xfrm flipH="1">
            <a:off x="4143321" y="4614016"/>
            <a:ext cx="0" cy="426181"/>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278" name="椭圆 18"/>
          <p:cNvSpPr>
            <a:spLocks noChangeAspect="1"/>
          </p:cNvSpPr>
          <p:nvPr>
            <p:custDataLst>
              <p:tags r:id="rId11"/>
            </p:custDataLst>
          </p:nvPr>
        </p:nvSpPr>
        <p:spPr>
          <a:xfrm>
            <a:off x="4099470" y="4961695"/>
            <a:ext cx="88788" cy="88788"/>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50280" name="标题"/>
          <p:cNvSpPr txBox="1"/>
          <p:nvPr>
            <p:custDataLst>
              <p:tags r:id="rId12"/>
            </p:custDataLst>
          </p:nvPr>
        </p:nvSpPr>
        <p:spPr>
          <a:xfrm>
            <a:off x="3459867" y="4730536"/>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调节血糖</a:t>
            </a:r>
            <a:endParaRPr lang="zh-CN" altLang="en-US" sz="1400" b="1" spc="300">
              <a:latin typeface="+mj-ea"/>
              <a:ea typeface="+mj-ea"/>
            </a:endParaRPr>
          </a:p>
        </p:txBody>
      </p:sp>
      <p:sp>
        <p:nvSpPr>
          <p:cNvPr id="1050282" name="正文"/>
          <p:cNvSpPr txBox="1"/>
          <p:nvPr>
            <p:custDataLst>
              <p:tags r:id="rId13"/>
            </p:custDataLst>
          </p:nvPr>
        </p:nvSpPr>
        <p:spPr>
          <a:xfrm>
            <a:off x="3459867" y="5460347"/>
            <a:ext cx="1456120" cy="7897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284" name="Freeform 488"/>
          <p:cNvSpPr/>
          <p:nvPr>
            <p:custDataLst>
              <p:tags r:id="rId14"/>
            </p:custDataLst>
          </p:nvPr>
        </p:nvSpPr>
        <p:spPr>
          <a:xfrm>
            <a:off x="4582461" y="3048525"/>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286" name="序号"/>
          <p:cNvSpPr txBox="1"/>
          <p:nvPr>
            <p:custDataLst>
              <p:tags r:id="rId15"/>
            </p:custDataLst>
          </p:nvPr>
        </p:nvSpPr>
        <p:spPr>
          <a:xfrm>
            <a:off x="4695221" y="3233953"/>
            <a:ext cx="508866" cy="467117"/>
          </a:xfrm>
          <a:prstGeom prst="rect">
            <a:avLst/>
          </a:prstGeom>
          <a:noFill/>
        </p:spPr>
        <p:txBody>
          <a:bodyPr wrap="square" lIns="0"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03</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1050288" name="椭圆 27"/>
          <p:cNvSpPr>
            <a:spLocks noChangeAspect="1"/>
          </p:cNvSpPr>
          <p:nvPr>
            <p:custDataLst>
              <p:tags r:id="rId16"/>
            </p:custDataLst>
          </p:nvPr>
        </p:nvSpPr>
        <p:spPr>
          <a:xfrm>
            <a:off x="4905707" y="2577436"/>
            <a:ext cx="88788" cy="88788"/>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3145747" name="直接连接符 28"/>
          <p:cNvCxnSpPr/>
          <p:nvPr>
            <p:custDataLst>
              <p:tags r:id="rId17"/>
            </p:custDataLst>
          </p:nvPr>
        </p:nvCxnSpPr>
        <p:spPr>
          <a:xfrm flipH="1">
            <a:off x="4950185" y="2621914"/>
            <a:ext cx="0" cy="426181"/>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290" name="标题"/>
          <p:cNvSpPr txBox="1"/>
          <p:nvPr>
            <p:custDataLst>
              <p:tags r:id="rId18"/>
            </p:custDataLst>
          </p:nvPr>
        </p:nvSpPr>
        <p:spPr>
          <a:xfrm>
            <a:off x="4221627" y="1319530"/>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构成细胞和组织</a:t>
            </a:r>
            <a:endParaRPr lang="zh-CN" altLang="en-US" sz="1400" b="1" spc="300">
              <a:latin typeface="+mj-ea"/>
              <a:ea typeface="+mj-ea"/>
            </a:endParaRPr>
          </a:p>
        </p:txBody>
      </p:sp>
      <p:sp>
        <p:nvSpPr>
          <p:cNvPr id="1050292" name="正文"/>
          <p:cNvSpPr txBox="1"/>
          <p:nvPr>
            <p:custDataLst>
              <p:tags r:id="rId19"/>
            </p:custDataLst>
          </p:nvPr>
        </p:nvSpPr>
        <p:spPr>
          <a:xfrm>
            <a:off x="4221627" y="2049341"/>
            <a:ext cx="1456120" cy="6783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294" name="Freeform 488"/>
          <p:cNvSpPr/>
          <p:nvPr>
            <p:custDataLst>
              <p:tags r:id="rId20"/>
            </p:custDataLst>
          </p:nvPr>
        </p:nvSpPr>
        <p:spPr>
          <a:xfrm>
            <a:off x="5300369" y="3774577"/>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296" name="序号"/>
          <p:cNvSpPr txBox="1"/>
          <p:nvPr>
            <p:custDataLst>
              <p:tags r:id="rId21"/>
            </p:custDataLst>
          </p:nvPr>
        </p:nvSpPr>
        <p:spPr>
          <a:xfrm>
            <a:off x="5413130" y="3960632"/>
            <a:ext cx="508866" cy="467117"/>
          </a:xfrm>
          <a:prstGeom prst="rect">
            <a:avLst/>
          </a:prstGeom>
          <a:noFill/>
        </p:spPr>
        <p:txBody>
          <a:bodyPr wrap="square" lIns="0" tIns="0" rIns="0" bIns="0" rtlCol="0" anchor="ctr">
            <a:normAutofit fontScale="95833"/>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04</a:t>
            </a:r>
            <a:endParaRPr lang="en-US"/>
          </a:p>
        </p:txBody>
      </p:sp>
      <p:cxnSp>
        <p:nvCxnSpPr>
          <p:cNvPr id="3145749" name="直接连接符 34"/>
          <p:cNvCxnSpPr/>
          <p:nvPr>
            <p:custDataLst>
              <p:tags r:id="rId22"/>
            </p:custDataLst>
          </p:nvPr>
        </p:nvCxnSpPr>
        <p:spPr>
          <a:xfrm flipH="1">
            <a:off x="5667467" y="4614016"/>
            <a:ext cx="0" cy="426181"/>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298" name="椭圆 35"/>
          <p:cNvSpPr>
            <a:spLocks noChangeAspect="1"/>
          </p:cNvSpPr>
          <p:nvPr>
            <p:custDataLst>
              <p:tags r:id="rId23"/>
            </p:custDataLst>
          </p:nvPr>
        </p:nvSpPr>
        <p:spPr>
          <a:xfrm>
            <a:off x="5622990" y="4961695"/>
            <a:ext cx="88788" cy="88788"/>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50300" name="标题"/>
          <p:cNvSpPr txBox="1"/>
          <p:nvPr>
            <p:custDataLst>
              <p:tags r:id="rId24"/>
            </p:custDataLst>
          </p:nvPr>
        </p:nvSpPr>
        <p:spPr>
          <a:xfrm>
            <a:off x="4984013" y="4730536"/>
            <a:ext cx="1456120" cy="696096"/>
          </a:xfrm>
          <a:prstGeom prst="rect">
            <a:avLst/>
          </a:prstGeom>
          <a:noFill/>
        </p:spPr>
        <p:txBody>
          <a:bodyPr wrap="square" lIns="0" tIns="0" rIns="0" bIns="0" rtlCol="0" anchor="b">
            <a:normAutofit fontScale="6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latin typeface="+mj-ea"/>
                <a:ea typeface="+mj-ea"/>
              </a:rPr>
              <a:t>节约蛋白质作用  碳水化合物来源</a:t>
            </a:r>
            <a:endParaRPr lang="zh-CN" altLang="en-US" sz="2000" b="1" spc="300">
              <a:latin typeface="+mj-ea"/>
              <a:ea typeface="+mj-ea"/>
            </a:endParaRPr>
          </a:p>
        </p:txBody>
      </p:sp>
      <p:sp>
        <p:nvSpPr>
          <p:cNvPr id="1050302" name="正文"/>
          <p:cNvSpPr txBox="1"/>
          <p:nvPr>
            <p:custDataLst>
              <p:tags r:id="rId25"/>
            </p:custDataLst>
          </p:nvPr>
        </p:nvSpPr>
        <p:spPr>
          <a:xfrm>
            <a:off x="4984013" y="5460347"/>
            <a:ext cx="1456120" cy="7897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碳水化合物来源</a:t>
            </a:r>
            <a:endParaRPr lang="zh-CN" altLang="en-US" sz="1200" spc="150">
              <a:solidFill>
                <a:schemeClr val="tx1">
                  <a:lumMod val="65000"/>
                  <a:lumOff val="35000"/>
                </a:schemeClr>
              </a:solidFill>
              <a:latin typeface="+mn-ea"/>
            </a:endParaRPr>
          </a:p>
        </p:txBody>
      </p:sp>
      <p:sp>
        <p:nvSpPr>
          <p:cNvPr id="1050304" name="Freeform 488"/>
          <p:cNvSpPr/>
          <p:nvPr>
            <p:custDataLst>
              <p:tags r:id="rId26"/>
            </p:custDataLst>
          </p:nvPr>
        </p:nvSpPr>
        <p:spPr>
          <a:xfrm>
            <a:off x="6106607" y="3048525"/>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306" name="序号"/>
          <p:cNvSpPr txBox="1"/>
          <p:nvPr>
            <p:custDataLst>
              <p:tags r:id="rId27"/>
            </p:custDataLst>
          </p:nvPr>
        </p:nvSpPr>
        <p:spPr>
          <a:xfrm>
            <a:off x="6219367" y="3233953"/>
            <a:ext cx="508866" cy="467117"/>
          </a:xfrm>
          <a:prstGeom prst="rect">
            <a:avLst/>
          </a:prstGeom>
          <a:noFill/>
        </p:spPr>
        <p:txBody>
          <a:bodyPr wrap="square" lIns="0"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05</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1050308" name="椭圆 43"/>
          <p:cNvSpPr>
            <a:spLocks noChangeAspect="1"/>
          </p:cNvSpPr>
          <p:nvPr>
            <p:custDataLst>
              <p:tags r:id="rId28"/>
            </p:custDataLst>
          </p:nvPr>
        </p:nvSpPr>
        <p:spPr>
          <a:xfrm>
            <a:off x="6429227" y="2577436"/>
            <a:ext cx="88788" cy="88788"/>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3145751" name="直接连接符 44"/>
          <p:cNvCxnSpPr/>
          <p:nvPr>
            <p:custDataLst>
              <p:tags r:id="rId29"/>
            </p:custDataLst>
          </p:nvPr>
        </p:nvCxnSpPr>
        <p:spPr>
          <a:xfrm flipH="1">
            <a:off x="6473705" y="2621914"/>
            <a:ext cx="0" cy="426181"/>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310" name="标题"/>
          <p:cNvSpPr txBox="1"/>
          <p:nvPr>
            <p:custDataLst>
              <p:tags r:id="rId30"/>
            </p:custDataLst>
          </p:nvPr>
        </p:nvSpPr>
        <p:spPr>
          <a:xfrm>
            <a:off x="5745773" y="1319530"/>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谷物类</a:t>
            </a:r>
            <a:endParaRPr lang="zh-CN" altLang="en-US" sz="1400" b="1" spc="300">
              <a:latin typeface="+mj-ea"/>
              <a:ea typeface="+mj-ea"/>
            </a:endParaRPr>
          </a:p>
        </p:txBody>
      </p:sp>
      <p:sp>
        <p:nvSpPr>
          <p:cNvPr id="1050312" name="正文"/>
          <p:cNvSpPr txBox="1"/>
          <p:nvPr>
            <p:custDataLst>
              <p:tags r:id="rId31"/>
            </p:custDataLst>
          </p:nvPr>
        </p:nvSpPr>
        <p:spPr>
          <a:xfrm>
            <a:off x="5745773" y="2049341"/>
            <a:ext cx="1456120" cy="6783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314" name="Freeform 488"/>
          <p:cNvSpPr/>
          <p:nvPr>
            <p:custDataLst>
              <p:tags r:id="rId32"/>
            </p:custDataLst>
          </p:nvPr>
        </p:nvSpPr>
        <p:spPr>
          <a:xfrm>
            <a:off x="6823889" y="3774577"/>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316" name="序号"/>
          <p:cNvSpPr txBox="1"/>
          <p:nvPr>
            <p:custDataLst>
              <p:tags r:id="rId33"/>
            </p:custDataLst>
          </p:nvPr>
        </p:nvSpPr>
        <p:spPr>
          <a:xfrm>
            <a:off x="6936650" y="3960632"/>
            <a:ext cx="508866" cy="467117"/>
          </a:xfrm>
          <a:prstGeom prst="rect">
            <a:avLst/>
          </a:prstGeom>
          <a:noFill/>
        </p:spPr>
        <p:txBody>
          <a:bodyPr wrap="square" lIns="0" tIns="0" rIns="0" bIns="0" rtlCol="0" anchor="ctr">
            <a:normAutofit fontScale="95833"/>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06</a:t>
            </a:r>
            <a:endParaRPr lang="en-US"/>
          </a:p>
        </p:txBody>
      </p:sp>
      <p:cxnSp>
        <p:nvCxnSpPr>
          <p:cNvPr id="3145753" name="直接连接符 52"/>
          <p:cNvCxnSpPr/>
          <p:nvPr>
            <p:custDataLst>
              <p:tags r:id="rId34"/>
            </p:custDataLst>
          </p:nvPr>
        </p:nvCxnSpPr>
        <p:spPr>
          <a:xfrm flipH="1">
            <a:off x="7191614" y="4614016"/>
            <a:ext cx="0" cy="426181"/>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318" name="椭圆 53"/>
          <p:cNvSpPr>
            <a:spLocks noChangeAspect="1"/>
          </p:cNvSpPr>
          <p:nvPr>
            <p:custDataLst>
              <p:tags r:id="rId35"/>
            </p:custDataLst>
          </p:nvPr>
        </p:nvSpPr>
        <p:spPr>
          <a:xfrm>
            <a:off x="7147136" y="4961695"/>
            <a:ext cx="88788" cy="88788"/>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50320" name="标题"/>
          <p:cNvSpPr txBox="1"/>
          <p:nvPr>
            <p:custDataLst>
              <p:tags r:id="rId36"/>
            </p:custDataLst>
          </p:nvPr>
        </p:nvSpPr>
        <p:spPr>
          <a:xfrm>
            <a:off x="6507533" y="4730536"/>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薯类</a:t>
            </a:r>
            <a:endParaRPr lang="zh-CN" altLang="en-US" sz="1400" b="1" spc="300">
              <a:latin typeface="+mj-ea"/>
              <a:ea typeface="+mj-ea"/>
            </a:endParaRPr>
          </a:p>
        </p:txBody>
      </p:sp>
      <p:sp>
        <p:nvSpPr>
          <p:cNvPr id="1050322" name="正文"/>
          <p:cNvSpPr txBox="1"/>
          <p:nvPr>
            <p:custDataLst>
              <p:tags r:id="rId37"/>
            </p:custDataLst>
          </p:nvPr>
        </p:nvSpPr>
        <p:spPr>
          <a:xfrm>
            <a:off x="6507533" y="5460347"/>
            <a:ext cx="1456120" cy="7897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324" name="Freeform 488"/>
          <p:cNvSpPr/>
          <p:nvPr>
            <p:custDataLst>
              <p:tags r:id="rId38"/>
            </p:custDataLst>
          </p:nvPr>
        </p:nvSpPr>
        <p:spPr>
          <a:xfrm>
            <a:off x="7630127" y="3048525"/>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1">
                  <a:lumMod val="60000"/>
                  <a:lumOff val="40000"/>
                </a:schemeClr>
              </a:gs>
              <a:gs pos="100000">
                <a:schemeClr val="accent1"/>
              </a:gs>
            </a:gsLst>
            <a:lin ang="2700000" scaled="0"/>
          </a:gradFill>
          <a:ln w="9525" cap="flat">
            <a:noFill/>
            <a:prstDash val="solid"/>
            <a:miter/>
          </a:ln>
          <a:effectLst>
            <a:outerShdw blurRad="330200" dist="114300" dir="2700000" algn="tl" rotWithShape="0">
              <a:schemeClr val="accent1">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326" name="序号"/>
          <p:cNvSpPr txBox="1"/>
          <p:nvPr>
            <p:custDataLst>
              <p:tags r:id="rId39"/>
            </p:custDataLst>
          </p:nvPr>
        </p:nvSpPr>
        <p:spPr>
          <a:xfrm>
            <a:off x="7743514" y="3233953"/>
            <a:ext cx="508866" cy="467117"/>
          </a:xfrm>
          <a:prstGeom prst="rect">
            <a:avLst/>
          </a:prstGeom>
          <a:noFill/>
        </p:spPr>
        <p:txBody>
          <a:bodyPr wrap="square" lIns="0" tIns="0" rIns="0" bIns="0" rtlCol="0" anchor="ctr">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rPr>
              <a:t>07</a:t>
            </a:r>
            <a:endParaRPr lang="en-US" sz="2400" b="1">
              <a:gradFill>
                <a:gsLst>
                  <a:gs pos="39000">
                    <a:srgbClr val="FFFFFF"/>
                  </a:gs>
                  <a:gs pos="100000">
                    <a:srgbClr val="FFFFFF">
                      <a:alpha val="80000"/>
                    </a:srgbClr>
                  </a:gs>
                </a:gsLst>
                <a:lin ang="5400000" scaled="0"/>
              </a:gradFill>
              <a:effectLst>
                <a:outerShdw blurRad="101600" sx="102000" sy="102000" algn="ctr" rotWithShape="0">
                  <a:schemeClr val="accent1">
                    <a:alpha val="48000"/>
                  </a:schemeClr>
                </a:outerShdw>
              </a:effectLst>
              <a:latin typeface="+mj-ea"/>
              <a:ea typeface="+mj-ea"/>
            </a:endParaRPr>
          </a:p>
        </p:txBody>
      </p:sp>
      <p:sp>
        <p:nvSpPr>
          <p:cNvPr id="1050328" name="椭圆 61"/>
          <p:cNvSpPr>
            <a:spLocks noChangeAspect="1"/>
          </p:cNvSpPr>
          <p:nvPr>
            <p:custDataLst>
              <p:tags r:id="rId40"/>
            </p:custDataLst>
          </p:nvPr>
        </p:nvSpPr>
        <p:spPr>
          <a:xfrm>
            <a:off x="7953374" y="2577436"/>
            <a:ext cx="88788" cy="88788"/>
          </a:xfrm>
          <a:prstGeom prst="ellipse">
            <a:avLst/>
          </a:prstGeom>
          <a:gradFill>
            <a:gsLst>
              <a:gs pos="0">
                <a:schemeClr val="accent1">
                  <a:lumMod val="75000"/>
                </a:schemeClr>
              </a:gs>
              <a:gs pos="100000">
                <a:schemeClr val="accent1"/>
              </a:gs>
            </a:gsLst>
            <a:lin ang="2700000" scaled="0"/>
          </a:gradFill>
          <a:ln w="9525" cap="flat">
            <a:solidFill>
              <a:schemeClr val="accent1">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cxnSp>
        <p:nvCxnSpPr>
          <p:cNvPr id="3145755" name="直接连接符 62"/>
          <p:cNvCxnSpPr/>
          <p:nvPr>
            <p:custDataLst>
              <p:tags r:id="rId41"/>
            </p:custDataLst>
          </p:nvPr>
        </p:nvCxnSpPr>
        <p:spPr>
          <a:xfrm flipH="1">
            <a:off x="7997851" y="2621914"/>
            <a:ext cx="0" cy="426181"/>
          </a:xfrm>
          <a:prstGeom prst="line">
            <a:avLst/>
          </a:prstGeom>
          <a:ln w="15875">
            <a:solidFill>
              <a:schemeClr val="accent1">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330" name="标题"/>
          <p:cNvSpPr txBox="1"/>
          <p:nvPr>
            <p:custDataLst>
              <p:tags r:id="rId42"/>
            </p:custDataLst>
          </p:nvPr>
        </p:nvSpPr>
        <p:spPr>
          <a:xfrm>
            <a:off x="7269920" y="1319530"/>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豆类</a:t>
            </a:r>
            <a:endParaRPr lang="zh-CN" altLang="en-US" sz="1400" b="1" spc="300">
              <a:latin typeface="+mj-ea"/>
              <a:ea typeface="+mj-ea"/>
            </a:endParaRPr>
          </a:p>
        </p:txBody>
      </p:sp>
      <p:sp>
        <p:nvSpPr>
          <p:cNvPr id="1050332" name="正文"/>
          <p:cNvSpPr txBox="1"/>
          <p:nvPr>
            <p:custDataLst>
              <p:tags r:id="rId43"/>
            </p:custDataLst>
          </p:nvPr>
        </p:nvSpPr>
        <p:spPr>
          <a:xfrm>
            <a:off x="7269920" y="2049341"/>
            <a:ext cx="1456120" cy="6783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
        <p:nvSpPr>
          <p:cNvPr id="1050334" name="Freeform 488"/>
          <p:cNvSpPr/>
          <p:nvPr>
            <p:custDataLst>
              <p:tags r:id="rId44"/>
            </p:custDataLst>
          </p:nvPr>
        </p:nvSpPr>
        <p:spPr>
          <a:xfrm>
            <a:off x="8348035" y="3774577"/>
            <a:ext cx="734748" cy="839073"/>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a:gsLst>
              <a:gs pos="0">
                <a:schemeClr val="accent4">
                  <a:lumMod val="60000"/>
                  <a:lumOff val="40000"/>
                </a:schemeClr>
              </a:gs>
              <a:gs pos="99000">
                <a:schemeClr val="accent4"/>
              </a:gs>
            </a:gsLst>
            <a:lin ang="2700000" scaled="0"/>
          </a:gradFill>
          <a:ln w="9525" cap="flat">
            <a:noFill/>
            <a:prstDash val="solid"/>
            <a:miter/>
          </a:ln>
          <a:effectLst>
            <a:outerShdw blurRad="330200" dist="114300" dir="2700000" algn="tl" rotWithShape="0">
              <a:schemeClr val="accent4">
                <a:alpha val="1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0336" name="序号"/>
          <p:cNvSpPr txBox="1"/>
          <p:nvPr>
            <p:custDataLst>
              <p:tags r:id="rId45"/>
            </p:custDataLst>
          </p:nvPr>
        </p:nvSpPr>
        <p:spPr>
          <a:xfrm>
            <a:off x="8460796" y="3960632"/>
            <a:ext cx="508866" cy="467117"/>
          </a:xfrm>
          <a:prstGeom prst="rect">
            <a:avLst/>
          </a:prstGeom>
          <a:noFill/>
        </p:spPr>
        <p:txBody>
          <a:bodyPr wrap="square" lIns="0" tIns="0" rIns="0" bIns="0" rtlCol="0" anchor="ctr">
            <a:normAutofit fontScale="95833"/>
          </a:bodyPr>
          <a:lstStyle>
            <a:defPPr>
              <a:defRPr lang="zh-CN"/>
            </a:defPPr>
            <a:lvl1pPr marL="0" algn="ctr" defTabSz="914400" rtl="0" eaLnBrk="1" latinLnBrk="0" hangingPunct="1">
              <a:defRPr sz="2400" b="1" kern="1200">
                <a:gradFill>
                  <a:gsLst>
                    <a:gs pos="39000">
                      <a:srgbClr val="FFFFFF"/>
                    </a:gs>
                    <a:gs pos="100000">
                      <a:srgbClr val="FFFFFF">
                        <a:alpha val="80000"/>
                      </a:srgbClr>
                    </a:gs>
                  </a:gsLst>
                  <a:lin ang="5400000" scaled="0"/>
                </a:gradFill>
                <a:effectLst>
                  <a:outerShdw blurRad="101600" sx="102000" sy="102000" algn="ctr" rotWithShape="0">
                    <a:schemeClr val="accent4">
                      <a:alpha val="48000"/>
                    </a:scheme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08</a:t>
            </a:r>
            <a:endParaRPr lang="en-US"/>
          </a:p>
        </p:txBody>
      </p:sp>
      <p:cxnSp>
        <p:nvCxnSpPr>
          <p:cNvPr id="3145757" name="直接连接符 70"/>
          <p:cNvCxnSpPr/>
          <p:nvPr>
            <p:custDataLst>
              <p:tags r:id="rId46"/>
            </p:custDataLst>
          </p:nvPr>
        </p:nvCxnSpPr>
        <p:spPr>
          <a:xfrm flipH="1">
            <a:off x="8715133" y="4614016"/>
            <a:ext cx="0" cy="426181"/>
          </a:xfrm>
          <a:prstGeom prst="line">
            <a:avLst/>
          </a:prstGeom>
          <a:ln w="15875">
            <a:solidFill>
              <a:schemeClr val="accent4">
                <a:alpha val="99000"/>
              </a:schemeClr>
            </a:solidFill>
            <a:prstDash val="sysDot"/>
          </a:ln>
        </p:spPr>
        <p:style>
          <a:lnRef idx="1">
            <a:schemeClr val="accent1"/>
          </a:lnRef>
          <a:fillRef idx="0">
            <a:schemeClr val="accent1"/>
          </a:fillRef>
          <a:effectRef idx="0">
            <a:schemeClr val="accent1"/>
          </a:effectRef>
          <a:fontRef idx="minor">
            <a:schemeClr val="tx1"/>
          </a:fontRef>
        </p:style>
      </p:cxnSp>
      <p:sp>
        <p:nvSpPr>
          <p:cNvPr id="1050338" name="椭圆 71"/>
          <p:cNvSpPr>
            <a:spLocks noChangeAspect="1"/>
          </p:cNvSpPr>
          <p:nvPr>
            <p:custDataLst>
              <p:tags r:id="rId47"/>
            </p:custDataLst>
          </p:nvPr>
        </p:nvSpPr>
        <p:spPr>
          <a:xfrm>
            <a:off x="8670656" y="4961695"/>
            <a:ext cx="88788" cy="88788"/>
          </a:xfrm>
          <a:prstGeom prst="ellipse">
            <a:avLst/>
          </a:prstGeom>
          <a:gradFill>
            <a:gsLst>
              <a:gs pos="0">
                <a:schemeClr val="accent4">
                  <a:lumMod val="75000"/>
                </a:schemeClr>
              </a:gs>
              <a:gs pos="100000">
                <a:schemeClr val="accent4"/>
              </a:gs>
            </a:gsLst>
            <a:lin ang="2700000" scaled="0"/>
          </a:gradFill>
          <a:ln w="9525" cap="flat">
            <a:solidFill>
              <a:schemeClr val="accent4">
                <a:lumMod val="60000"/>
                <a:lumOff val="40000"/>
              </a:schemeClr>
            </a:solidFill>
            <a:prstDash val="solid"/>
            <a:miter/>
          </a:ln>
          <a:effectLst>
            <a:outerShdw blurRad="152400" dist="76200" dir="2700000" algn="tl" rotWithShape="0">
              <a:schemeClr val="accent1">
                <a:alpha val="2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50340" name="标题"/>
          <p:cNvSpPr txBox="1"/>
          <p:nvPr>
            <p:custDataLst>
              <p:tags r:id="rId48"/>
            </p:custDataLst>
          </p:nvPr>
        </p:nvSpPr>
        <p:spPr>
          <a:xfrm>
            <a:off x="8031679" y="4730536"/>
            <a:ext cx="1456120" cy="69609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pc="300">
                <a:latin typeface="+mj-ea"/>
                <a:ea typeface="+mj-ea"/>
              </a:rPr>
              <a:t>坚果类</a:t>
            </a:r>
            <a:endParaRPr lang="zh-CN" altLang="en-US" sz="1400" b="1" spc="300">
              <a:latin typeface="+mj-ea"/>
              <a:ea typeface="+mj-ea"/>
            </a:endParaRPr>
          </a:p>
        </p:txBody>
      </p:sp>
      <p:sp>
        <p:nvSpPr>
          <p:cNvPr id="1050342" name="正文"/>
          <p:cNvSpPr txBox="1"/>
          <p:nvPr>
            <p:custDataLst>
              <p:tags r:id="rId49"/>
            </p:custDataLst>
          </p:nvPr>
        </p:nvSpPr>
        <p:spPr>
          <a:xfrm>
            <a:off x="8031679" y="5460347"/>
            <a:ext cx="1456120" cy="78973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rPr>
              <a:t>单击此处输入你的项正文</a:t>
            </a:r>
            <a:endParaRPr lang="zh-CN" altLang="en-US" sz="1200" spc="150">
              <a:solidFill>
                <a:schemeClr val="tx1">
                  <a:lumMod val="65000"/>
                  <a:lumOff val="35000"/>
                </a:schemeClr>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p:cNvGrpSpPr/>
        <p:nvPr/>
      </p:nvGrpSpPr>
      <p:grpSpPr>
        <a:xfrm>
          <a:off x="0" y="0"/>
          <a:ext cx="0" cy="0"/>
        </a:xfrm>
      </p:grpSpPr>
      <p:sp>
        <p:nvSpPr>
          <p:cNvPr id="1050400" name="标题 1"/>
          <p:cNvSpPr>
            <a:spLocks noGrp="1"/>
          </p:cNvSpPr>
          <p:nvPr>
            <p:ph type="title" idx="2"/>
          </p:nvPr>
        </p:nvSpPr>
        <p:spPr/>
        <p:txBody>
          <a:bodyPr>
            <a:normAutofit fontScale="96875"/>
          </a:bodyPr>
          <a:lstStyle/>
          <a:p>
            <a:r>
              <a:rPr lang="zh-CN" altLang="en-US"/>
              <a:t>脂肪的作用和来源</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p:cNvGrpSpPr/>
        <p:nvPr/>
      </p:nvGrpSpPr>
      <p:grpSpPr>
        <a:xfrm>
          <a:off x="0" y="0"/>
          <a:ext cx="0" cy="0"/>
        </a:xfrm>
      </p:grpSpPr>
      <p:sp>
        <p:nvSpPr>
          <p:cNvPr id="1050454" name="标题 1"/>
          <p:cNvSpPr>
            <a:spLocks noGrp="1"/>
          </p:cNvSpPr>
          <p:nvPr>
            <p:ph type="title" idx="3"/>
          </p:nvPr>
        </p:nvSpPr>
        <p:spPr/>
        <p:txBody>
          <a:bodyPr>
            <a:normAutofit fontScale="96875"/>
          </a:bodyPr>
          <a:lstStyle/>
          <a:p>
            <a:r>
              <a:rPr lang="zh-CN" altLang="en-US"/>
              <a:t>蛋白质的作用和来源</a:t>
            </a:r>
            <a:endParaRPr lang="zh-CN" altLang="en-US"/>
          </a:p>
        </p:txBody>
      </p:sp>
      <p:sp>
        <p:nvSpPr>
          <p:cNvPr id="1050456" name="正文"/>
          <p:cNvSpPr txBox="1"/>
          <p:nvPr>
            <p:custDataLst>
              <p:tags r:id="rId2"/>
            </p:custDataLst>
          </p:nvPr>
        </p:nvSpPr>
        <p:spPr>
          <a:xfrm>
            <a:off x="2968832" y="1739959"/>
            <a:ext cx="6247986" cy="5590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400" spc="150">
                <a:latin typeface="+mn-ea"/>
                <a:sym typeface="+mn-ea"/>
              </a:rPr>
              <a:t>单击此处添加文本具体内容，简明阐述您的观点</a:t>
            </a:r>
            <a:endParaRPr lang="en-US" altLang="zh-CN" sz="1400" spc="150">
              <a:solidFill>
                <a:schemeClr val="tx1">
                  <a:lumMod val="65000"/>
                  <a:lumOff val="35000"/>
                </a:schemeClr>
              </a:solidFill>
              <a:latin typeface="+mn-ea"/>
              <a:sym typeface="+mn-ea"/>
            </a:endParaRPr>
          </a:p>
        </p:txBody>
      </p:sp>
      <p:sp>
        <p:nvSpPr>
          <p:cNvPr id="1050458" name="标题"/>
          <p:cNvSpPr txBox="1"/>
          <p:nvPr>
            <p:custDataLst>
              <p:tags r:id="rId3"/>
            </p:custDataLst>
          </p:nvPr>
        </p:nvSpPr>
        <p:spPr>
          <a:xfrm>
            <a:off x="2968832" y="1319530"/>
            <a:ext cx="6247986" cy="41854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pc="300">
                <a:solidFill>
                  <a:schemeClr val="accent1"/>
                </a:solidFill>
                <a:latin typeface="+mj-ea"/>
                <a:ea typeface="+mj-ea"/>
              </a:rPr>
              <a:t>构成和修复组织</a:t>
            </a:r>
            <a:endParaRPr lang="zh-CN" altLang="en-US" sz="1600" b="1" spc="300">
              <a:solidFill>
                <a:schemeClr val="accent1"/>
              </a:solidFill>
              <a:latin typeface="+mj-ea"/>
              <a:ea typeface="+mj-ea"/>
            </a:endParaRPr>
          </a:p>
        </p:txBody>
      </p:sp>
      <p:sp>
        <p:nvSpPr>
          <p:cNvPr id="1050460" name="正文"/>
          <p:cNvSpPr txBox="1"/>
          <p:nvPr>
            <p:custDataLst>
              <p:tags r:id="rId4"/>
            </p:custDataLst>
          </p:nvPr>
        </p:nvSpPr>
        <p:spPr>
          <a:xfrm>
            <a:off x="2968832" y="2727872"/>
            <a:ext cx="6247986" cy="5590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400" spc="150">
                <a:latin typeface="+mn-ea"/>
                <a:sym typeface="+mn-ea"/>
              </a:rPr>
              <a:t>单击此处添加文本具体内容，简明阐述您的观点</a:t>
            </a:r>
            <a:endParaRPr lang="en-US" altLang="zh-CN" sz="1400" spc="150">
              <a:solidFill>
                <a:schemeClr val="tx1">
                  <a:lumMod val="65000"/>
                  <a:lumOff val="35000"/>
                </a:schemeClr>
              </a:solidFill>
              <a:latin typeface="+mn-ea"/>
              <a:sym typeface="+mn-ea"/>
            </a:endParaRPr>
          </a:p>
        </p:txBody>
      </p:sp>
      <p:sp>
        <p:nvSpPr>
          <p:cNvPr id="1050462" name="标题"/>
          <p:cNvSpPr txBox="1"/>
          <p:nvPr>
            <p:custDataLst>
              <p:tags r:id="rId5"/>
            </p:custDataLst>
          </p:nvPr>
        </p:nvSpPr>
        <p:spPr>
          <a:xfrm>
            <a:off x="2968832" y="2307443"/>
            <a:ext cx="6247986" cy="41854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pc="300">
                <a:solidFill>
                  <a:schemeClr val="accent4"/>
                </a:solidFill>
                <a:latin typeface="+mj-ea"/>
                <a:ea typeface="+mj-ea"/>
              </a:rPr>
              <a:t>调节生理功能</a:t>
            </a:r>
            <a:endParaRPr lang="zh-CN" altLang="en-US" sz="1600" b="1" spc="300">
              <a:solidFill>
                <a:schemeClr val="accent4"/>
              </a:solidFill>
              <a:latin typeface="+mj-ea"/>
              <a:ea typeface="+mj-ea"/>
            </a:endParaRPr>
          </a:p>
        </p:txBody>
      </p:sp>
      <p:sp>
        <p:nvSpPr>
          <p:cNvPr id="1050464" name="正文"/>
          <p:cNvSpPr txBox="1"/>
          <p:nvPr>
            <p:custDataLst>
              <p:tags r:id="rId6"/>
            </p:custDataLst>
          </p:nvPr>
        </p:nvSpPr>
        <p:spPr>
          <a:xfrm>
            <a:off x="2968832" y="3715786"/>
            <a:ext cx="6247986" cy="5590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400" spc="150">
                <a:latin typeface="+mn-ea"/>
                <a:sym typeface="+mn-ea"/>
              </a:rPr>
              <a:t>蛋白质的来源</a:t>
            </a:r>
            <a:endParaRPr lang="zh-CN" altLang="en-US" sz="1400" spc="150">
              <a:latin typeface="+mn-ea"/>
              <a:sym typeface="+mn-ea"/>
            </a:endParaRPr>
          </a:p>
        </p:txBody>
      </p:sp>
      <p:sp>
        <p:nvSpPr>
          <p:cNvPr id="1050466" name="标题"/>
          <p:cNvSpPr txBox="1"/>
          <p:nvPr>
            <p:custDataLst>
              <p:tags r:id="rId7"/>
            </p:custDataLst>
          </p:nvPr>
        </p:nvSpPr>
        <p:spPr>
          <a:xfrm>
            <a:off x="2968832" y="3295357"/>
            <a:ext cx="6247986" cy="41854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pc="300">
                <a:solidFill>
                  <a:schemeClr val="accent1"/>
                </a:solidFill>
                <a:latin typeface="+mj-ea"/>
                <a:ea typeface="+mj-ea"/>
              </a:rPr>
              <a:t>供给能量  蛋白质的来源</a:t>
            </a:r>
            <a:endParaRPr lang="zh-CN" altLang="en-US" sz="1600" b="1" spc="300">
              <a:solidFill>
                <a:schemeClr val="accent1"/>
              </a:solidFill>
              <a:latin typeface="+mj-ea"/>
              <a:ea typeface="+mj-ea"/>
            </a:endParaRPr>
          </a:p>
        </p:txBody>
      </p:sp>
      <p:sp>
        <p:nvSpPr>
          <p:cNvPr id="1050468" name="正文"/>
          <p:cNvSpPr txBox="1"/>
          <p:nvPr>
            <p:custDataLst>
              <p:tags r:id="rId8"/>
            </p:custDataLst>
          </p:nvPr>
        </p:nvSpPr>
        <p:spPr>
          <a:xfrm>
            <a:off x="2968832" y="4703699"/>
            <a:ext cx="6247986" cy="5590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400" spc="150">
                <a:latin typeface="+mn-ea"/>
                <a:sym typeface="+mn-ea"/>
              </a:rPr>
              <a:t>单击此处添加文本具体内容，简明阐述您的观点</a:t>
            </a:r>
            <a:endParaRPr lang="en-US" altLang="zh-CN" sz="1400" spc="150">
              <a:solidFill>
                <a:schemeClr val="tx1">
                  <a:lumMod val="65000"/>
                  <a:lumOff val="35000"/>
                </a:schemeClr>
              </a:solidFill>
              <a:latin typeface="+mn-ea"/>
              <a:sym typeface="+mn-ea"/>
            </a:endParaRPr>
          </a:p>
        </p:txBody>
      </p:sp>
      <p:sp>
        <p:nvSpPr>
          <p:cNvPr id="1050470" name="标题"/>
          <p:cNvSpPr txBox="1"/>
          <p:nvPr>
            <p:custDataLst>
              <p:tags r:id="rId9"/>
            </p:custDataLst>
          </p:nvPr>
        </p:nvSpPr>
        <p:spPr>
          <a:xfrm>
            <a:off x="2968832" y="4283270"/>
            <a:ext cx="6247986" cy="41854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pc="300">
                <a:solidFill>
                  <a:schemeClr val="accent4"/>
                </a:solidFill>
                <a:latin typeface="+mj-ea"/>
                <a:ea typeface="+mj-ea"/>
              </a:rPr>
              <a:t>动物性蛋白质</a:t>
            </a:r>
            <a:endParaRPr lang="zh-CN" altLang="en-US" sz="1600" b="1" spc="300">
              <a:solidFill>
                <a:schemeClr val="accent4"/>
              </a:solidFill>
              <a:latin typeface="+mj-ea"/>
              <a:ea typeface="+mj-ea"/>
            </a:endParaRPr>
          </a:p>
        </p:txBody>
      </p:sp>
      <p:sp>
        <p:nvSpPr>
          <p:cNvPr id="1050472" name="正文"/>
          <p:cNvSpPr txBox="1"/>
          <p:nvPr>
            <p:custDataLst>
              <p:tags r:id="rId10"/>
            </p:custDataLst>
          </p:nvPr>
        </p:nvSpPr>
        <p:spPr>
          <a:xfrm>
            <a:off x="2968832" y="5691612"/>
            <a:ext cx="6247986" cy="5590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400" spc="150">
                <a:latin typeface="+mn-ea"/>
                <a:sym typeface="+mn-ea"/>
              </a:rPr>
              <a:t>单击此处添加文本具体内容，简明阐述您的观点</a:t>
            </a:r>
            <a:endParaRPr lang="en-US" altLang="zh-CN" sz="1400" spc="150">
              <a:solidFill>
                <a:schemeClr val="tx1">
                  <a:lumMod val="65000"/>
                  <a:lumOff val="35000"/>
                </a:schemeClr>
              </a:solidFill>
              <a:latin typeface="+mn-ea"/>
              <a:sym typeface="+mn-ea"/>
            </a:endParaRPr>
          </a:p>
        </p:txBody>
      </p:sp>
      <p:sp>
        <p:nvSpPr>
          <p:cNvPr id="1050474" name="标题"/>
          <p:cNvSpPr txBox="1"/>
          <p:nvPr>
            <p:custDataLst>
              <p:tags r:id="rId11"/>
            </p:custDataLst>
          </p:nvPr>
        </p:nvSpPr>
        <p:spPr>
          <a:xfrm>
            <a:off x="2968832" y="5271183"/>
            <a:ext cx="6247986" cy="41854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pc="300">
                <a:solidFill>
                  <a:schemeClr val="accent1"/>
                </a:solidFill>
                <a:latin typeface="+mj-ea"/>
                <a:ea typeface="+mj-ea"/>
              </a:rPr>
              <a:t>植物性蛋白质</a:t>
            </a:r>
            <a:endParaRPr lang="zh-CN" altLang="en-US" sz="1600" b="1" spc="300">
              <a:solidFill>
                <a:schemeClr val="accent1"/>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https://d.book118.com/348030012142006036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4.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3.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1_1"/>
  <p:tag name="KSO_WM_UNIT_INDEX" val="1_1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2_1"/>
  <p:tag name="KSO_WM_UNIT_INDEX" val="1_2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3_1"/>
  <p:tag name="KSO_WM_UNIT_INDEX" val="1_3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4_1"/>
  <p:tag name="KSO_WM_UNIT_INDEX" val="1_4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5_1"/>
  <p:tag name="KSO_WM_UNIT_INDEX" val="1_5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5_1"/>
  <p:tag name="KSO_WM_UNIT_INDEX" val="1_5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f*1_6_1"/>
  <p:tag name="KSO_WM_UNIT_INDEX" val="1_6_1"/>
  <p:tag name="KSO_WM_UNIT_LAYERLEVEL" val="1_1_1"/>
  <p:tag name="KSO_WM_UNIT_NOCLEAR" val="0"/>
  <p:tag name="KSO_WM_UNIT_PRESET_TEXT" val="单击此处输入你的项正文，文字是您思想的提炼，言简意赅的阐述观点。"/>
  <p:tag name="KSO_WM_UNIT_SUBTYPE" val="a"/>
  <p:tag name="KSO_WM_UNIT_TEXT_FILL_FORE_SCHEMECOLOR_INDEX" val="1"/>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7.13385826771645,&quot;width&quot;:486.6}"/>
  <p:tag name="KSO_WM_TAG_VERSION" val="3.0"/>
  <p:tag name="KSO_WM_TEMPLATE_CATEGORY" val="diagram"/>
  <p:tag name="KSO_WM_TEMPLATE_INDEX" val="20231707"/>
  <p:tag name="KSO_WM_UNIT_COMPATIBLE" val="0"/>
  <p:tag name="KSO_WM_UNIT_DIAGRAM_ISNUMVISUAL" val="0"/>
  <p:tag name="KSO_WM_UNIT_DIAGRAM_ISREFERUNIT" val="0"/>
  <p:tag name="KSO_WM_UNIT_HIGHLIGHT" val="0"/>
  <p:tag name="KSO_WM_UNIT_ID" val="diagram20231707_6*l_h_a*1_6_1"/>
  <p:tag name="KSO_WM_UNIT_INDEX" val="1_6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949999988079071,&quot;colorType&quot;:1,&quot;foreColorIndex&quot;:5,&quot;pos&quot;:0,&quot;transparency&quot;:1},{&quot;brightness&quot;:0,&quot;colorType&quot;:1,&quot;foreColorIndex&quot;:5,&quot;pos&quot;:0.6700000166893005,&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i*1_1"/>
  <p:tag name="KSO_WM_UNIT_INDEX" val="1_1"/>
  <p:tag name="KSO_WM_UNIT_LAYERLEVEL" val="1_1"/>
  <p:tag name="KSO_WM_UNIT_TYPE" val="m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1_1"/>
  <p:tag name="KSO_WM_UNIT_INDEX" val="1_1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1_1"/>
  <p:tag name="KSO_WM_UNIT_INDEX" val="1_1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5_1"/>
  <p:tag name="KSO_WM_UNIT_INDEX" val="1_5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5_1"/>
  <p:tag name="KSO_WM_UNIT_INDEX" val="1_5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2_1"/>
  <p:tag name="KSO_WM_UNIT_INDEX" val="1_2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2_1"/>
  <p:tag name="KSO_WM_UNIT_INDEX" val="1_2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 name="KSO_WM_UNIT_VALUE" val="6"/>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4_1"/>
  <p:tag name="KSO_WM_UNIT_INDEX" val="1_4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4_1"/>
  <p:tag name="KSO_WM_UNIT_INDEX" val="1_4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3_1"/>
  <p:tag name="KSO_WM_UNIT_INDEX" val="1_3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3_1"/>
  <p:tag name="KSO_WM_UNIT_INDEX" val="1_3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6_1"/>
  <p:tag name="KSO_WM_UNIT_INDEX" val="1_6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6_1"/>
  <p:tag name="KSO_WM_UNIT_INDEX" val="1_6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7_1"/>
  <p:tag name="KSO_WM_UNIT_INDEX" val="1_7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7_1"/>
  <p:tag name="KSO_WM_UNIT_INDEX" val="1_7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1_1"/>
  <p:tag name="KSO_WM_UNIT_INDEX" val="1_1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3_1"/>
  <p:tag name="KSO_WM_UNIT_INDEX" val="1_3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5_1"/>
  <p:tag name="KSO_WM_UNIT_INDEX" val="1_5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7_1"/>
  <p:tag name="KSO_WM_UNIT_INDEX" val="1_7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2_1"/>
  <p:tag name="KSO_WM_UNIT_INDEX" val="1_2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4_1"/>
  <p:tag name="KSO_WM_UNIT_INDEX" val="1_4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6_1"/>
  <p:tag name="KSO_WM_UNIT_INDEX" val="1_6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4"/>
  <p:tag name="KSO_WM_UNIT_TYPE" val="e"/>
  <p:tag name="KSO_WM_UNIT_VALUE" val="6"/>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6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5"/>
  <p:tag name="KSO_WM_UNIT_TYPE" val="e"/>
  <p:tag name="KSO_WM_UNIT_VALUE" val="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0.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8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1_2"/>
  <p:tag name="KSO_WM_UNIT_INDEX" val="1_1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1_1"/>
  <p:tag name="KSO_WM_UNIT_INDEX" val="1_1_1"/>
  <p:tag name="KSO_WM_UNIT_LAYERLEVEL" val="1_1_1"/>
  <p:tag name="KSO_WM_UNIT_SUBTYPE" val="d"/>
  <p:tag name="KSO_WM_UNIT_TEXT_FILL_FORE_SCHEMECOLOR_INDEX_BRIGHTNESS" val="0.15"/>
  <p:tag name="KSO_WM_UNIT_TEXT_FILL_TYPE" val="1"/>
  <p:tag name="KSO_WM_UNIT_TYPE" val="l_h_i"/>
</p:tagLst>
</file>

<file path=ppt/tags/tag28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1_3"/>
  <p:tag name="KSO_WM_UNIT_INDEX" val="1_1_3"/>
  <p:tag name="KSO_WM_UNIT_LAYERLEVEL" val="1_1_1"/>
  <p:tag name="KSO_WM_UNIT_LINE_FORE_SCHEMECOLOR_INDEX" val="5"/>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1_4"/>
  <p:tag name="KSO_WM_UNIT_INDEX" val="1_1_4"/>
  <p:tag name="KSO_WM_UNIT_LAYERLEVEL" val="1_1_1"/>
  <p:tag name="KSO_WM_UNIT_LINE_FORE_SCHEMECOLOR_INDEX" val="5"/>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1_1"/>
  <p:tag name="KSO_WM_UNIT_INDEX" val="1_1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28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2_2"/>
  <p:tag name="KSO_WM_UNIT_INDEX" val="1_2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2_1"/>
  <p:tag name="KSO_WM_UNIT_INDEX" val="1_2_1"/>
  <p:tag name="KSO_WM_UNIT_LAYERLEVEL" val="1_1_1"/>
  <p:tag name="KSO_WM_UNIT_SUBTYPE" val="d"/>
  <p:tag name="KSO_WM_UNIT_TEXT_FILL_FORE_SCHEMECOLOR_INDEX_BRIGHTNESS" val="0.15"/>
  <p:tag name="KSO_WM_UNIT_TEXT_FILL_TYPE" val="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2_4"/>
  <p:tag name="KSO_WM_UNIT_INDEX" val="1_2_4"/>
  <p:tag name="KSO_WM_UNIT_LAYERLEVEL" val="1_1_1"/>
  <p:tag name="KSO_WM_UNIT_LINE_FORE_SCHEMECOLOR_INDEX" val="8"/>
  <p:tag name="KSO_WM_UNIT_TYPE" val="l_h_i"/>
</p:tagLst>
</file>

<file path=ppt/tags/tag2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2_3"/>
  <p:tag name="KSO_WM_UNIT_INDEX" val="1_2_3"/>
  <p:tag name="KSO_WM_UNIT_LAYERLEVEL" val="1_1_1"/>
  <p:tag name="KSO_WM_UNIT_LINE_FORE_SCHEMECOLOR_INDEX" val="8"/>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2_1"/>
  <p:tag name="KSO_WM_UNIT_INDEX" val="1_2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29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3_2"/>
  <p:tag name="KSO_WM_UNIT_INDEX" val="1_3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3_1"/>
  <p:tag name="KSO_WM_UNIT_INDEX" val="1_3_1"/>
  <p:tag name="KSO_WM_UNIT_LAYERLEVEL" val="1_1_1"/>
  <p:tag name="KSO_WM_UNIT_SUBTYPE" val="d"/>
  <p:tag name="KSO_WM_UNIT_TEXT_FILL_FORE_SCHEMECOLOR_INDEX_BRIGHTNESS" val="0.15"/>
  <p:tag name="KSO_WM_UNIT_TEXT_FILL_TYPE" val="1"/>
  <p:tag name="KSO_WM_UNIT_TYPE" val="l_h_i"/>
</p:tagLst>
</file>

<file path=ppt/tags/tag29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3_3"/>
  <p:tag name="KSO_WM_UNIT_INDEX" val="1_3_3"/>
  <p:tag name="KSO_WM_UNIT_LAYERLEVEL" val="1_1_1"/>
  <p:tag name="KSO_WM_UNIT_LINE_FORE_SCHEMECOLOR_INDEX" val="5"/>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3_4"/>
  <p:tag name="KSO_WM_UNIT_INDEX" val="1_3_4"/>
  <p:tag name="KSO_WM_UNIT_LAYERLEVEL" val="1_1_1"/>
  <p:tag name="KSO_WM_UNIT_LINE_FORE_SCHEMECOLOR_INDEX" val="5"/>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3_1"/>
  <p:tag name="KSO_WM_UNIT_INDEX" val="1_3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29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4_2"/>
  <p:tag name="KSO_WM_UNIT_INDEX" val="1_4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4_1"/>
  <p:tag name="KSO_WM_UNIT_INDEX" val="1_4_1"/>
  <p:tag name="KSO_WM_UNIT_LAYERLEVEL" val="1_1_1"/>
  <p:tag name="KSO_WM_UNIT_SUBTYPE" val="d"/>
  <p:tag name="KSO_WM_UNIT_TEXT_FILL_FORE_SCHEMECOLOR_INDEX_BRIGHTNESS" val="0.15"/>
  <p:tag name="KSO_WM_UNIT_TEXT_FILL_TYPE" val="1"/>
  <p:tag name="KSO_WM_UNIT_TYPE" val="l_h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4_4"/>
  <p:tag name="KSO_WM_UNIT_INDEX" val="1_4_4"/>
  <p:tag name="KSO_WM_UNIT_LAYERLEVEL" val="1_1_1"/>
  <p:tag name="KSO_WM_UNIT_LINE_FORE_SCHEMECOLOR_INDEX" val="8"/>
  <p:tag name="KSO_WM_UNIT_TYPE" val="l_h_i"/>
</p:tagLst>
</file>

<file path=ppt/tags/tag302.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4_3"/>
  <p:tag name="KSO_WM_UNIT_INDEX" val="1_4_3"/>
  <p:tag name="KSO_WM_UNIT_LAYERLEVEL" val="1_1_1"/>
  <p:tag name="KSO_WM_UNIT_LINE_FORE_SCHEMECOLOR_INDEX" val="8"/>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4_1"/>
  <p:tag name="KSO_WM_UNIT_INDEX" val="1_4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30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5_2"/>
  <p:tag name="KSO_WM_UNIT_INDEX" val="1_5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5_1"/>
  <p:tag name="KSO_WM_UNIT_INDEX" val="1_5_1"/>
  <p:tag name="KSO_WM_UNIT_LAYERLEVEL" val="1_1_1"/>
  <p:tag name="KSO_WM_UNIT_SUBTYPE" val="d"/>
  <p:tag name="KSO_WM_UNIT_TEXT_FILL_FORE_SCHEMECOLOR_INDEX_BRIGHTNESS" val="0.15"/>
  <p:tag name="KSO_WM_UNIT_TEXT_FILL_TYPE" val="1"/>
  <p:tag name="KSO_WM_UNIT_TYPE" val="l_h_i"/>
</p:tagLst>
</file>

<file path=ppt/tags/tag30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5_3"/>
  <p:tag name="KSO_WM_UNIT_INDEX" val="1_5_3"/>
  <p:tag name="KSO_WM_UNIT_LAYERLEVEL" val="1_1_1"/>
  <p:tag name="KSO_WM_UNIT_LINE_FORE_SCHEMECOLOR_INDEX" val="5"/>
  <p:tag name="KSO_WM_UNIT_TYPE" val="l_h_i"/>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5_4"/>
  <p:tag name="KSO_WM_UNIT_INDEX" val="1_5_4"/>
  <p:tag name="KSO_WM_UNIT_LAYERLEVEL" val="1_1_1"/>
  <p:tag name="KSO_WM_UNIT_LINE_FORE_SCHEMECOLOR_INDEX" val="5"/>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5_1"/>
  <p:tag name="KSO_WM_UNIT_INDEX" val="1_5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5_1"/>
  <p:tag name="KSO_WM_UNIT_INDEX" val="1_5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3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6_2"/>
  <p:tag name="KSO_WM_UNIT_INDEX" val="1_6_2"/>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6_1"/>
  <p:tag name="KSO_WM_UNIT_INDEX" val="1_6_1"/>
  <p:tag name="KSO_WM_UNIT_LAYERLEVEL" val="1_1_1"/>
  <p:tag name="KSO_WM_UNIT_SUBTYPE" val="d"/>
  <p:tag name="KSO_WM_UNIT_TEXT_FILL_FORE_SCHEMECOLOR_INDEX_BRIGHTNESS" val="0.15"/>
  <p:tag name="KSO_WM_UNIT_TEXT_FILL_TYPE" val="1"/>
  <p:tag name="KSO_WM_UNIT_TYPE" val="l_h_i"/>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6_4"/>
  <p:tag name="KSO_WM_UNIT_INDEX" val="1_6_4"/>
  <p:tag name="KSO_WM_UNIT_LAYERLEVEL" val="1_1_1"/>
  <p:tag name="KSO_WM_UNIT_LINE_FORE_SCHEMECOLOR_INDEX" val="8"/>
  <p:tag name="KSO_WM_UNIT_TYPE" val="l_h_i"/>
</p:tagLst>
</file>

<file path=ppt/tags/tag314.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6_3"/>
  <p:tag name="KSO_WM_UNIT_INDEX" val="1_6_3"/>
  <p:tag name="KSO_WM_UNIT_LAYERLEVEL" val="1_1_1"/>
  <p:tag name="KSO_WM_UNIT_LINE_FORE_SCHEMECOLOR_INDEX" val="8"/>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6_1"/>
  <p:tag name="KSO_WM_UNIT_INDEX" val="1_6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6_1"/>
  <p:tag name="KSO_WM_UNIT_INDEX" val="1_6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3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brightness&quot;:0,&quot;colorType&quot;:1,&quot;foreColorIndex&quot;:5,&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7_2"/>
  <p:tag name="KSO_WM_UNIT_INDEX" val="1_7_2"/>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5,&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7_1"/>
  <p:tag name="KSO_WM_UNIT_INDEX" val="1_7_1"/>
  <p:tag name="KSO_WM_UNIT_LAYERLEVEL" val="1_1_1"/>
  <p:tag name="KSO_WM_UNIT_SUBTYPE" val="d"/>
  <p:tag name="KSO_WM_UNIT_TEXT_FILL_FORE_SCHEMECOLOR_INDEX_BRIGHTNESS" val="0.15"/>
  <p:tag name="KSO_WM_UNIT_TEXT_FILL_TYPE" val="1"/>
  <p:tag name="KSO_WM_UNIT_TYPE" val="l_h_i"/>
</p:tagLst>
</file>

<file path=ppt/tags/tag31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5"/>
  <p:tag name="KSO_WM_UNIT_HIGHLIGHT" val="0"/>
  <p:tag name="KSO_WM_UNIT_ID" val="diagram20231400_7*l_h_i*1_7_3"/>
  <p:tag name="KSO_WM_UNIT_INDEX" val="1_7_3"/>
  <p:tag name="KSO_WM_UNIT_LAYERLEVEL" val="1_1_1"/>
  <p:tag name="KSO_WM_UNIT_LINE_FORE_SCHEMECOLOR_INDEX" val="5"/>
  <p:tag name="KSO_WM_UNIT_TYPE" val="l_h_i"/>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7_4"/>
  <p:tag name="KSO_WM_UNIT_INDEX" val="1_7_4"/>
  <p:tag name="KSO_WM_UNIT_LAYERLEVEL" val="1_1_1"/>
  <p:tag name="KSO_WM_UNIT_LINE_FORE_SCHEMECOLOR_INDEX" val="5"/>
  <p:tag name="KSO_WM_UNIT_TYPE" val="l_h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7_1"/>
  <p:tag name="KSO_WM_UNIT_INDEX" val="1_7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7_1"/>
  <p:tag name="KSO_WM_UNIT_INDEX" val="1_7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3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85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8_2"/>
  <p:tag name="KSO_WM_UNIT_INDEX" val="1_8_2"/>
  <p:tag name="KSO_WM_UNIT_LAYERLEVEL" val="1_1_1"/>
  <p:tag name="KSO_WM_UNIT_TYPE" val="l_h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8_1"/>
  <p:tag name="KSO_WM_UNIT_INDEX" val="1_8_1"/>
  <p:tag name="KSO_WM_UNIT_LAYERLEVEL" val="1_1_1"/>
  <p:tag name="KSO_WM_UNIT_SUBTYPE" val="d"/>
  <p:tag name="KSO_WM_UNIT_TEXT_FILL_FORE_SCHEMECOLOR_INDEX_BRIGHTNESS" val="0.15"/>
  <p:tag name="KSO_WM_UNIT_TEXT_FILL_TYPE" val="1"/>
  <p:tag name="KSO_WM_UNIT_TYPE" val="l_h_i"/>
</p:tagLst>
</file>

<file path=ppt/tags/tag3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009999999776482582},&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i*1_8_4"/>
  <p:tag name="KSO_WM_UNIT_INDEX" val="1_8_4"/>
  <p:tag name="KSO_WM_UNIT_LAYERLEVEL" val="1_1_1"/>
  <p:tag name="KSO_WM_UNIT_LINE_FORE_SCHEMECOLOR_INDEX" val="8"/>
  <p:tag name="KSO_WM_UNIT_TYPE" val="l_h_i"/>
</p:tagLst>
</file>

<file path=ppt/tags/tag326.xml><?xml version="1.0" encoding="utf-8"?>
<p:tagLst xmlns:p="http://schemas.openxmlformats.org/presentationml/2006/main">
  <p:tag name="KSO_WM_BEAUTIFY_FLAG" val="#wm#"/>
  <p:tag name="KSO_WM_DIAGRAM_COLOR_MATCH_VALUE" val="{&quot;shape&quot;:{&quot;fill&quot;:{&quot;gradient&quot;:[{&quot;brightness&quot;:-0.25,&quot;colorType&quot;:1,&quot;foreColorIndex&quot;:8,&quot;pos&quot;:0,&quot;transparency&quot;:0},{&quot;brightness&quot;:0,&quot;colorType&quot;:1,&quot;foreColorIndex&quot;:8,&quot;pos&quot;:1,&quot;transparency&quot;:0}],&quot;type&quot;:3},&quot;glow&quot;:{&quot;colorType&quot;:0},&quot;line&quot;:{&quot;solidLine&quot;:{&quot;brightness&quot;:0.4000000059604645,&quot;colorType&quot;:1,&quot;foreColorIndex&quot;:8,&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FILL_FORE_SCHEMECOLOR_INDEX" val="8"/>
  <p:tag name="KSO_WM_UNIT_HIGHLIGHT" val="0"/>
  <p:tag name="KSO_WM_UNIT_ID" val="diagram20231400_7*l_h_i*1_8_3"/>
  <p:tag name="KSO_WM_UNIT_INDEX" val="1_8_3"/>
  <p:tag name="KSO_WM_UNIT_LAYERLEVEL" val="1_1_1"/>
  <p:tag name="KSO_WM_UNIT_LINE_FORE_SCHEMECOLOR_INDEX" val="8"/>
  <p:tag name="KSO_WM_UNIT_TYPE" val="l_h_i"/>
</p:tagLst>
</file>

<file path=ppt/tags/tag3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a*1_8_1"/>
  <p:tag name="KSO_WM_UNIT_INDEX" val="1_8_1"/>
  <p:tag name="KSO_WM_UNIT_ISCONTENTSTITLE" val="0"/>
  <p:tag name="KSO_WM_UNIT_ISNUMDGMTITLE" val="0"/>
  <p:tag name="KSO_WM_UNIT_LAYERLEVEL" val="1_1_1"/>
  <p:tag name="KSO_WM_UNIT_NOCLEAR" val="0"/>
  <p:tag name="KSO_WM_UNIT_PRESET_TEXT" val="添加标题"/>
  <p:tag name="KSO_WM_UNIT_TYPE" val="l_h_a"/>
  <p:tag name="KSO_WM_UNIT_VALUE" val="10"/>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93.55968503937004,&quot;width&quot;:541.9262992125982}"/>
  <p:tag name="KSO_WM_TAG_VERSION" val="3.0"/>
  <p:tag name="KSO_WM_TEMPLATE_CATEGORY" val="diagram"/>
  <p:tag name="KSO_WM_TEMPLATE_INDEX" val="20231400"/>
  <p:tag name="KSO_WM_UNIT_COMPATIBLE" val="0"/>
  <p:tag name="KSO_WM_UNIT_DIAGRAM_ISNUMVISUAL" val="0"/>
  <p:tag name="KSO_WM_UNIT_DIAGRAM_ISREFERUNIT" val="0"/>
  <p:tag name="KSO_WM_UNIT_HIGHLIGHT" val="0"/>
  <p:tag name="KSO_WM_UNIT_ID" val="diagram20231400_7*l_h_f*1_8_1"/>
  <p:tag name="KSO_WM_UNIT_INDEX" val="1_8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3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f*1_1_1"/>
  <p:tag name="KSO_WM_UNIT_INDEX" val="1_1_1"/>
  <p:tag name="KSO_WM_UNIT_LAYERLEVEL" val="1_1_1"/>
  <p:tag name="KSO_WM_UNIT_NOCLEAR" val="0"/>
  <p:tag name="KSO_WM_UNIT_PRESET_TEXT" val="单击此处添加文本具体内容，简明阐述您的观点"/>
  <p:tag name="KSO_WM_UNIT_SUBTYPE" val="a"/>
  <p:tag name="KSO_WM_UNIT_TYPE" val="l_h_f"/>
  <p:tag name="KSO_WM_UNIT_VALUE" val="60"/>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3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f*1_2_1"/>
  <p:tag name="KSO_WM_UNIT_INDEX" val="1_2_1"/>
  <p:tag name="KSO_WM_UNIT_LAYERLEVEL" val="1_1_1"/>
  <p:tag name="KSO_WM_UNIT_NOCLEAR" val="0"/>
  <p:tag name="KSO_WM_UNIT_PRESET_TEXT" val="单击此处添加文本具体内容，简明阐述您的观点"/>
  <p:tag name="KSO_WM_UNIT_SUBTYPE" val="a"/>
  <p:tag name="KSO_WM_UNIT_TYPE" val="l_h_f"/>
  <p:tag name="KSO_WM_UNIT_VALUE" val="60"/>
</p:tagLst>
</file>

<file path=ppt/tags/tag3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3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f*1_3_1"/>
  <p:tag name="KSO_WM_UNIT_INDEX" val="1_3_1"/>
  <p:tag name="KSO_WM_UNIT_LAYERLEVEL" val="1_1_1"/>
  <p:tag name="KSO_WM_UNIT_NOCLEAR" val="0"/>
  <p:tag name="KSO_WM_UNIT_PRESET_TEXT" val="单击此处添加文本具体内容，简明阐述您的观点"/>
  <p:tag name="KSO_WM_UNIT_SUBTYPE" val="a"/>
  <p:tag name="KSO_WM_UNIT_TYPE" val="l_h_f"/>
  <p:tag name="KSO_WM_UNIT_VALUE" val="60"/>
</p:tagLst>
</file>

<file path=ppt/tags/tag3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3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f*1_4_1"/>
  <p:tag name="KSO_WM_UNIT_INDEX" val="1_4_1"/>
  <p:tag name="KSO_WM_UNIT_LAYERLEVEL" val="1_1_1"/>
  <p:tag name="KSO_WM_UNIT_NOCLEAR" val="0"/>
  <p:tag name="KSO_WM_UNIT_PRESET_TEXT" val="单击此处添加文本具体内容，简明阐述您的观点"/>
  <p:tag name="KSO_WM_UNIT_SUBTYPE" val="a"/>
  <p:tag name="KSO_WM_UNIT_TYPE" val="l_h_f"/>
  <p:tag name="KSO_WM_UNIT_VALUE" val="60"/>
</p:tagLst>
</file>

<file path=ppt/tags/tag3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3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f*1_5_1"/>
  <p:tag name="KSO_WM_UNIT_INDEX" val="1_5_1"/>
  <p:tag name="KSO_WM_UNIT_LAYERLEVEL" val="1_1_1"/>
  <p:tag name="KSO_WM_UNIT_NOCLEAR" val="0"/>
  <p:tag name="KSO_WM_UNIT_PRESET_TEXT" val="单击此处添加文本具体内容，简明阐述您的观点"/>
  <p:tag name="KSO_WM_UNIT_SUBTYPE" val="a"/>
  <p:tag name="KSO_WM_UNIT_TYPE" val="l_h_f"/>
  <p:tag name="KSO_WM_UNIT_VALUE" val="60"/>
</p:tagLst>
</file>

<file path=ppt/tags/tag3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5"/>
  <p:tag name="KSO_WM_DIAGRAM_MIN_ITEMCNT" val="2"/>
  <p:tag name="KSO_WM_DIAGRAM_VERSION" val="3"/>
  <p:tag name="KSO_WM_DIAGRAM_VIRTUALLY_FRAME" val="{&quot;height&quot;:261.54999999999995,&quot;width&quot;:331.40000000000003}"/>
  <p:tag name="KSO_WM_TAG_VERSION" val="3.0"/>
  <p:tag name="KSO_WM_TEMPLATE_CATEGORY" val="diagram"/>
  <p:tag name="KSO_WM_TEMPLATE_INDEX" val="20231634"/>
  <p:tag name="KSO_WM_UNIT_COMPATIBLE" val="0"/>
  <p:tag name="KSO_WM_UNIT_DIAGRAM_ISNUMVISUAL" val="0"/>
  <p:tag name="KSO_WM_UNIT_DIAGRAM_ISREFERUNIT" val="0"/>
  <p:tag name="KSO_WM_UNIT_HIGHLIGHT" val="0"/>
  <p:tag name="KSO_WM_UNIT_ID" val="diagram20231634_4*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3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MiSans Heavy</vt:lpstr>
      <vt:lpstr>MiSans Normal</vt:lpstr>
      <vt:lpstr>Wingdings</vt:lpstr>
      <vt:lpstr>Calibri Light</vt:lpstr>
      <vt:lpstr>微软雅黑</vt:lpstr>
      <vt:lpstr>Office Theme</vt:lpstr>
      <vt:lpstr>《养分的能量营养》PPT课件</vt:lpstr>
      <vt:lpstr>目录</vt:lpstr>
      <vt:lpstr>添加章节标题</vt:lpstr>
      <vt:lpstr>课件封面</vt:lpstr>
      <vt:lpstr>PowerPoint Presentation</vt:lpstr>
      <vt:lpstr>标题</vt:lpstr>
      <vt:lpstr>副标题</vt:lpstr>
      <vt:lpstr>作者信息</vt:lpstr>
      <vt:lpstr>目录</vt:lpstr>
      <vt:lpstr>PowerPoint Presentation</vt:lpstr>
      <vt:lpstr>课件大纲</vt:lpstr>
      <vt:lpstr>课件结构</vt:lpstr>
      <vt:lpstr>养分的能量营养概述</vt:lpstr>
      <vt:lpstr>PowerPoint Presentation</vt:lpstr>
      <vt:lpstr>养分的定义</vt:lpstr>
      <vt:lpstr>能量营养的概念</vt:lpstr>
      <vt:lpstr>养分的能量营养的重要性</vt:lpstr>
      <vt:lpstr>养分的种类和作用</vt:lpstr>
      <vt:lpstr>PowerPoint Presentation</vt:lpstr>
      <vt:lpstr>碳水化合物的作用和来源</vt:lpstr>
      <vt:lpstr>脂肪的作用和来源</vt:lpstr>
      <vt:lpstr>蛋白质的作用和来源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2024-09-16T12:45:02.829</cp:lastPrinted>
  <dcterms:created xsi:type="dcterms:W3CDTF">2024-09-16T04:45:02Z</dcterms:created>
  <dcterms:modified xsi:type="dcterms:W3CDTF">2024-09-16T04:45:05Z</dcterms:modified>
</cp:coreProperties>
</file>