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B13B3-C670-424C-A234-FEB8FD10A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5ED8B-2176-4645-8046-46DB34338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7AC2A-3C78-412A-8B01-E383FF6A3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83BA3-4004-4C25-8BD0-1A465177C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6C0AF8-95E1-4B48-A473-174C10E75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792B5-220C-4E6C-A9F9-06DAD87A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942189-DF01-4A46-939E-C7321E6D8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431BA-9776-431D-93BD-C78F2D0FA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5B1FA-64C4-408E-9E00-A91E2FA8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7BCF1-8A5A-4718-95EA-589BB33A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2F6DA-B0E9-4650-85F0-F3478B2AB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0051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康复训练在WI康复中的作用研究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WI康复概述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康复训练在WI康复中的应用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康复训练对WI患者功能恢复的影响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康复训练在WI康复中的挑战与对策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当前，随着工伤康复需求的不断增加，康复训练在WI康复中的作用研究具有重要的理论和实践价值。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康复训练在WI（工伤）康复中的重要性日益凸显，对于促进工伤患者功能恢复、提高生活质量具有重要意义。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国内学者在康复训练对WI患者功能恢复、心理状态改善等方面进行了大量研究，取得了一定成果，但仍存在诸多问题和挑战。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国外在康复训练的理念、方法、技术等方面相对成熟，注重个性化、科学化的训练方案制定，对WI患者的康复效果更为显著。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未来，康复训练在WI康复中的研究将更加注重多学科融合、智能化技术应用以及长期跟踪评估等方面的发展。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本研究旨在探讨康复训练在WI康复中的作用，包括对患者功能恢复、生活质量改善等方面的影响，以及训练方案的科学性、有效性等方面的评估。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综述、问卷调查、实验研究等多种方法相结合的方式进行研究。其中，文献综述主要用于梳理国内外相关研究成果和进展；问卷调查用于收集WI患者的康复需求和训练情况；实验研究则通过对比不同训练方案的效果，评估康复训练在WI康复中的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WI康复概述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18" b="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WI康复是一种针对神经系统损伤或疾病的综合性康复治疗方法，通过改善患者的运动、感觉、认知等功能，提高其生活自理能力和社会适应能力。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强调个体化治疗、全面评估、多学科合作、循序渐进、主动参与等原则，旨在促进患者功能恢复和重建。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WI康复定义与特点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包括脑卒中、脑外伤、脊髓损伤、周围神经损伤、帕金森病、多发性硬化等神经系统疾病，以及骨折、关节炎、颈椎病等骨关节疾病。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严重的心肺功能障碍、恶性肿瘤、精神疾病等患者不宜进行WI康复训练。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WI康复适应症与禁忌症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尽早开始康复训练，避免废用综合征和误用综合征的发生。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早期介入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鼓励患者积极参与康复训练，提高其对康复治疗的信心和依从性。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患者主动参与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对患者进行全面、系统的评估，确定康复目标和治疗方案。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根据患者的具体情况，逐步增加训练难度和强度，避免过度训练导致损伤。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康复医师、康复治疗师、护士、心理医生等多学科团队共同协作，为患者提供全方位的康复服务。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多学科合作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WI康复基本原则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康复训练在WI康复中的应用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通过科学、系统的训练，帮助患者恢复或提高功能，改善生活质量。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个性化、循序渐进、全面训练、主动参与。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利用器械、徒手或患者自身力量，进行关节活动度、肌力、耐力等训练。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运动疗法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通过日常生活活动训练，提高患者生活自理能力。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作业疗法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利用声、光、电、磁等物理因子，缓解疼痛、促进炎症消散。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物理因子疗法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针对患者心理问题，进行心理疏导和支持。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心理康复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https://d.book118.com/348030051131006032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2024-09-10T12:05:52.618</cp:lastPrinted>
  <dcterms:created xsi:type="dcterms:W3CDTF">2024-09-10T04:05:52Z</dcterms:created>
  <dcterms:modified xsi:type="dcterms:W3CDTF">2024-09-10T04:05:54Z</dcterms:modified>
</cp:coreProperties>
</file>