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C6757-F4A5-4D73-BA4E-F076CAF63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1DF1-1C95-474A-835A-DD99C921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430BD-3A6B-4C07-95AD-F5701426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69F0E-48D2-41B7-B7BF-29FAF493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E2F8E-A01C-442A-9A5E-89E53DF6C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08616-81F2-489B-9E81-783FFF368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F6F30-705F-45EB-9968-514C0DFBA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1765E-40D0-498D-B858-33C718B9C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DE733-AE78-4909-99C0-FBE6B12A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27C86-636C-43EF-9FB4-DA5C334D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2486C-B5D4-4F8A-A877-6594EE9A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011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OEMODM管理办法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OEMODM概述与背景</a:t>
            </a:r>
          </a:p>
          <a:p>
            <a:r>
              <a:t>OEMODM核心业务流程</a:t>
            </a:r>
          </a:p>
          <a:p>
            <a:r>
              <a:t>OEMODM关键成功因素剖析</a:t>
            </a:r>
          </a:p>
          <a:p>
            <a:r>
              <a:t>OEMODM风险防范与应对策略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OEMODM持续改进方向和目标设定</a:t>
            </a:r>
          </a:p>
          <a:p>
            <a: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OEMODM概述与背景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专业化分工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降低成本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OEMODM定义及特点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OEMODM（Original Equipment Manufacturer/Original Design Manufacturer）即原始设备制造商/原始设计制造商，指一家厂商根据另一家厂商的规格和要求，设计和生产产品，并要求贴上后者品牌的一种合作方式。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OEMODM模式允许品牌厂商根据市场需求快速调整产品线，减少研发和生产成本。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OEMODM厂商专注于研发和制造，品牌厂商则专注于品牌建设和市场营销，实现资源优化配置。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通过外包生产和设计，品牌厂商可以降低固定成本，提高运营效率。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随着全球制造业的快速发展，OEMODM模式在各行各业得到广泛应用，尤其在电子、汽车、家电等领域表现突出。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OEMODM模式将逐渐从区域化向全球化发展，跨国合作将成为主流。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随着工业4.0和智能制造的推进，OEMODM模式将更加注重智能化生产和管理。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环保和可持续发展成为全球共识，OEMODM模式将更加注重绿色生产和环保设计。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绿色化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政策法规环境分析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各国政策法规对OEMODM模式的发展具有重要影响，如知识产权保护、贸易政策、环保法规等。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国际政策法规环境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随着全球经济一体化的深入发展，国际政策法规环境对OEMODM模式的影响日益显著，如WTO规则、国际知识产权保护等。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国内政策法规环境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中国政府出台了一系列支持制造业发展的政策法规，如“中国制造2025”、“一带一路”等，为OEMODM模式的发展提供了有力支持。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政策法规对OEMODM的影响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OEMODM核心业务流程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与客户充分沟通，明确产品功能、性能、外观等方面的具体要求。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市场调研与分析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收集行业趋势、竞争对手和目标市场信息，为产品设计提供数据支持。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基于客户需求和市场调研结果，进行产品概念设计、详细设计，并输出产品设计文档。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客户需求分析与产品设计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供应商初步筛选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根据产品类型和采购需求，初步筛选出符合要求的供应商名单。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供应商评估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对初步筛选的供应商进行综合能力评估，包括质量、价格、交货期、服务等方面。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供应商选择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根据评估结果，选择最符合采购需求的供应商，并签订采购合同。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供应商选择与评估标准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质量检验与测试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对生产出的产品进行严格的质量检验和测试，确保产品符合设计要求和客户标准。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根据产品设计和采购计划，制定详细的生产计划，明确生产时间、数量等关键指标。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对生产过程进行全面监控，确保生产按照计划顺利进行，并及时解决生产过程中的问题。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生产过程监控及质量保障措施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物流配送计划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根据客户需求和生产计划，制定详细的物流配送计划，确保产品按时送达客户手中。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库存管理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建立科学的库存管理制度，合理控制库存水平，避免库存积压和浪费。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物流跟踪与反馈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对物流配送过程进行跟踪和反馈，确保物流信息的准确性和及时性。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物流配送及库存管理策略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OEMODM关键成功因素剖析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供应商选择与评估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制定严格的供应商选择标准，定期对供应商进行评估和审计，确保供应商的质量和交货期满足要求。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库存管理与优化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采用先进的库存管理技术，实现库存水平的合理控制，避免库存积压和浪费。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供应链协同与整合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建立供应链协同机制，实现各环节的无缝对接，提高整体运作效率。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高效供应链管理技巧分享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https://d.book118.com/348030113011006033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2024-09-10T20:08:55.404</cp:lastPrinted>
  <dcterms:created xsi:type="dcterms:W3CDTF">2024-09-10T12:08:55Z</dcterms:created>
  <dcterms:modified xsi:type="dcterms:W3CDTF">2024-09-10T12:08:57Z</dcterms:modified>
</cp:coreProperties>
</file>