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F0B0E-E7F2-40A3-B590-B7FEE2540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3558F-1D28-4B58-84D9-EADA2D3E8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7AF61-FDC4-4F36-A0ED-D422F5395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E8F818-BBF8-4DCF-9DE0-F40AB8B49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A97ADA-40EA-4243-A80E-FC8A9F740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66B702-D983-4E4B-A622-7CCB2931C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0B9D62-14D1-4249-B9FA-2A4BDEDBC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F9B278-E0A5-4DC3-86E0-CDA85F16D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477B99-FB5D-42B8-8303-640364F6A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49B967-3BD0-4200-8206-8544647A1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06405E-EF37-4A2A-999A-B15A6D256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3110013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军事领域中的风险识别及防范策略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军事领域中的风险识别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风险识别方法与工具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风险防范策略制定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风险防范措施实施与监控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44" b="12544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646" b="17646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应对复杂多变的国际安全环境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随着国际关系的日益复杂，军事领域面临的安全威胁也日益增多，需要加强对各类风险的识别和防范。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保障国家安全和军事利益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军事领域是国家安全的重要组成部分，有效识别并防范风险对于维护国家安全和军事利益具有重要意义。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推动军事领域风险管理水平提升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通过深入研究军事领域中的风险识别及防范策略，有助于提高军事领域风险管理水平，为军队建设提供有力保障。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风险类型及特点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分析军事领域中可能出现的风险类型及其特点，如政治风险、经济风险、技术风险等。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风险防范策略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探讨针对不同类型风险的防范策略，包括预防措施、应对策略和危机管理等。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介绍军事领域中常用的风险识别方法，如专家评估、历史数据分析、情景模拟等。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结合具体案例，分析军事领域中风险识别及防范策略的实际应用及效果。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军事领域中的风险识别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5206" b="520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国际政治格局变化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全球政治格局的演变可能对军事战略产生重大影响，如国际联盟的形成与破裂、地缘政治冲突等。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战略误判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对敌我双方战略意图、军事实力、战争潜力等方面的误判，可能导致战略决策失误。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资源短缺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战略资源如石油、天然气、稀土等的短缺，可能对军事行动产生严重制约。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战略风险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情报收集、分析和传递过程中出现的失真，可能导致作战决策失误。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情报失真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指挥不当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武器装备故障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750" r="17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指挥员在作战过程中的指挥失误，如判断错误、决策失误等，可能导致作战失败。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武器装备在作战过程中出现故障，可能影响作战效能和战斗力。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作战风险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军事技术落后于对手，可能导致在战争中处于劣势地位。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9167" r="191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技术落后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军事技术的泄密可能导致敌对方掌握关键技术，从而威胁国家安全。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技术泄密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过度依赖外部技术供应，一旦供应中断或受到制裁，将对军事能力产生严重影响。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技术依赖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542" b="14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财务管理不规范可能导致贪污腐败、资金挪用等问题，损害军队形象和战斗力。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人员管理不善可能导致军队士气低落、纪律松弛等问题，影响战斗力。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物资管理不当可能导致资源浪费、供应不足等问题，影响军事行动的顺利进行。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风险识别方法与工具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依靠专家经验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利用军事领域专家的知识和经验，对潜在风险进行识别和评估。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专家会议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组织专家会议，通过讨论和交流，集思广益，共同识别风险。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采用匿名方式征求专家意见，经过反复征询、归纳和修改，最终形成风险识别结果。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专家评估法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对历史数据进行统计和分析，识别出过去发生过的风险和事故。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历史数据收集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收集过去军事行动中的相关数据和信息。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趋势预测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通过分析历史数据的趋势和规律，预测未来可能出现的风险。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历史数据分析法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情景设定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设定不同的军事行动情景，包括作战环境、行动方案、资源条件等。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风险要素分析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分析不同情景下的潜在风险要素，如敌人行动、天气变化、装备故障等。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情景推演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通过模拟推演的方式，观察和分析风险要素在情景中的发展和变化。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情景分析法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将潜在风险按照可能性和影响程度进行分类，构建风险矩阵。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风险矩阵构建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根据风险矩阵中不同风险的可能性和影响程度，对风险进行等级划分。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针对高风险等级的风险，制定相应的防范策略和应对措施。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优先处理高风险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风险矩阵法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https://d.book118.com/348031100135006036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2024-09-16T10:54:46.868</cp:lastPrinted>
  <dcterms:created xsi:type="dcterms:W3CDTF">2024-09-16T02:54:46Z</dcterms:created>
  <dcterms:modified xsi:type="dcterms:W3CDTF">2024-09-16T02:54:49Z</dcterms:modified>
</cp:coreProperties>
</file>