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E56BBD-4AC2-45FC-86CC-2CE86948C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1F9BF-1B25-4024-B240-B36123B945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B645A6-BA2B-4F12-9273-69B593059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5AD378-79E3-4409-B638-B1A8D1D9AC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83FD82-6D60-4C1B-B499-E503C6F525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E7E477-6793-4D56-8FCF-194A8C4A84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2499C7-B0B9-481B-B861-42613B4DD2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8AA9F5-6D60-44EF-ABB6-510CDFE0C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239155-8FAC-46D3-B331-2374E8575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25638-06C2-4CC5-8F27-6041F8E50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1ADF4B-3F8A-45B7-A85B-05E0D2A29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3113202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大数据可视化管控平台实践应用培训手册</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大数据可视化管控平台操作指南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大数据可视化管控平台挑战与解决方案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适应大数据时代需求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随着大数据技术的快速发展，数据可视化管控平台已成为企业和组织实现数据驱动决策的关键工具。本次培训旨在帮助学员掌握大数据可视化管控平台的核心技术和实践应用，提升数据处理和分析能力。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弥补人才缺口</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当前，大数据领域人才匮乏，尤其缺乏具备大数据可视化管控平台实践经验的专业人才。通过本次培训，可以培养一批具备相关技能和经验的人才，满足市场需求。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介绍大数据可视化的定义、作用、实现方式等基础知识。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大数据可视化基本概念和原理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详细介绍常用的大数据可视化工具和平台，如Tableau、Power BI、Echarts等，以及它们的特点和适用场景。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数据可视化工具和平台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数据处理和分析技术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讲解数据处理和分析的基本方法和技术，包括数据清洗、数据转换、数据挖掘等。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实践案例分析和操作演示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通过实际案例分析和操作演示，让学员深入了解大数据可视化管控平台在实践中的应用。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掌握大数据可视化的基本概念和原理，了解常用的大数据可视化工具和平台。</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熟悉数据处理和分析的基本方法和技术，能够独立完成数据清洗、转换和挖掘等工作。</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培训内容和目标</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培养学员的创新意识和团队协作精神，提高其综合素质和职业发展潜力。</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通过实践案例分析和操作演示，培养学员解决实际问题的能力，提升其实践应用能力。</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大数据可视化管控平台概述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平台定义和功能</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大数据可视化管控平台是一种集成了数据采集、处理、分析、可视化和管控等功能的综合性大数据解决方案。</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功能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平台提供从数据接入、数据处理、数据分析到数据可视化等全流程功能，支持多种数据源和数据格式的接入，并可通过直观的可视化界面进行数据展示和交互。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大数据可视化管控平台通常采用分布式架构，包括数据采集层、数据处理层、数据分析层、数据可视化层和应用层等。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架构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平台涉及的技术包括大数据处理技术（如Hadoop、Spark等）、数据可视化技术（如D3.js、ECharts等）、数据挖掘和分析技术（如机器学习、深度学习等）。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技术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平台架构和技术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大数据可视化管控平台可应用于多个领域，如智慧城市、智能交通、智能制造、金融等，为政府和企业提供数据驱动的决策支持。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平台通过实现数据的集中管理和可视化展示，提高数据的利用效率和价值，有助于发现数据中的规律和趋势，为决策提供更加科学、准确的依据。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平台应用和价值</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价值</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应用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大数据可视化管控平台实践应用</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根据业务需求选择合适的数据源，如关系型数据库、非关系型数据库、API接口等。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数据源选择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对数据进行去重、去噪、填充缺失值等处理，保证数据质量。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数据清洗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将数据转换为适合分析和可视化的格式，如CSV、JSON等。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数据转换</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将不同来源的数据进行整合，形成统一的数据视图。</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数据集成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数据采集和预处理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711" r="10711"/>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数据可视化和分析</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根据需求选择合适的可视化工具，如Tableau、Power BI、Echarts等。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运用色彩、布局、图表等元素设计直观、易懂的数据可视化界面。</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运用统计学、机器学习等方法对数据进行深入分析，挖掘数据价值。</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将分析结果以可视化报告的形式呈现，并对结果进行解读和评估。</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可视化工具选择</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数据可视化设计</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数据分析方法</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结果呈现与解读</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数据挖掘算法</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预测模型构建</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模型评估与优化</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结果应用与推广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数据挖掘和预测</a:t>
              </a:r>
            </a:p>
          </p:txBody>
        </p:sp>
      </p:grpSp>
      <p:pic>
        <p:nvPicPr>
          <p:cNvPr id="28" name="Picture 28"/>
          <p:cNvPicPr>
            <a:picLocks noChangeAspect="1"/>
          </p:cNvPicPr>
          <p:nvPr/>
        </p:nvPicPr>
        <p:blipFill>
          <a:blip r:embed="rId2"/>
          <a:srcRect t="11922" b="1192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2587" b="1258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掌握常用的数据挖掘算法，如分类、聚类、关联规则挖掘等。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运用回归、时间序列分析等方法构建预测模型。</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对构建的模型进行评估和优化，提高预测精度和稳定性。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将预测结果应用于实际业务场景，推动业务发展。</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https://d.book118.com/348031132025006030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2024-09-06T10:25:51.590</cp:lastPrinted>
  <dcterms:created xsi:type="dcterms:W3CDTF">2024-09-06T02:25:51Z</dcterms:created>
  <dcterms:modified xsi:type="dcterms:W3CDTF">2024-09-06T02:25:53Z</dcterms:modified>
</cp:coreProperties>
</file>