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290B9-0682-4A7F-92FD-4C2D985AE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48BF1-D31A-42B7-BAED-B834012AA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68ADB-9494-40B2-AA64-7EA34C275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C23DB-8B91-4FB5-B178-55F2108E5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97B55F-5F57-4816-A809-45C5C67C9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FA316-D83B-48CD-A66E-7ADAC09EA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7EC955-007F-4866-B850-652C67A2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8A676-1EB1-4C96-BF5A-B944A14C7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DEC73-5F28-419C-9551-86B2569C2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AA241-67B2-453B-8112-ADBA703BD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3155E-F131-427C-9539-E4E80BD6A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3304300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投诉即办工作的调查报告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投诉即办工作现状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3219" r="23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消费者权益意识的提高，消费者投诉的数量不断增加，对投诉处理工作的要求也越来越高。为了更好地了解投诉处理工作的现状和存在的问题，提高投诉处理效率和消费者满意度，我们进行了本次调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通过调查，了解消费者投诉的主要内容、投诉渠道、处理流程及结果等方面的信息，分析投诉处理工作中存在的问题和不足，提出改进建议，为相关部门和企业提供参考。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调查范围和方法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本次调查覆盖了多个行业和地区，包括线上购物、餐饮服务、旅游出行、金融保险等领域的消费者投诉情况。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采用问卷调查、电话访问、网络调查等多种方式进行数据收集，同时结合文献资料和案例分析等方法进行深入分析。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投诉即办工作现状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受理时间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投诉即办工作通常在工作时间受理投诉，但也有部分地区提供24小时受理服务，以满足不同时间段的需求。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受理数量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根据调查，投诉即办工作每年受理的投诉数量呈上升趋势，表明公众对投诉即办工作的关注度不断提高。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调查显示，投诉即办工作主要通过电话、网络、现场等渠道受理投诉，其中电话和网络渠道最为便捷。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投诉受理情况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投诉即办工作通常遵循接诉、核实、处理、反馈等流程，确保投诉得到及时、公正、合理的处理。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根据投诉的复杂程度和实际情况，投诉即办工作通常在规定时限内完成处理，以提高工作效率。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处理时限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调查显示，大部分投诉能够得到妥善处理，问题得到有效解决，公众对处理结果的满意度较高。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处理结果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调查显示，投诉即办工作的反馈效果良好，投诉人对处理结果表示满意，同时对工作的信任度也得到了提高。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投诉即办工作通常通过电话、短信、邮件等方式向投诉人反馈处理结果，确保投诉人及时了解处理进展和结果。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调查显示，大部分投诉人对反馈的质量表示满意，认为反馈内容清晰、准确、及时。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投诉反馈情况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投诉原因分析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产品在使用过程中无法满足用户需求，如频繁出现故障、性能不稳定等。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产品性能不足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产品存在设计或制造上的缺陷，导致无法正常使用或存在安全隐患。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产品质量缺陷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服务人员态度不端正、业务不熟练、工作效率低下等。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服务质量低下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商家承诺的服务或产品功能无法兑现，如虚假宣传、夸大其词等。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承诺不兑现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产品或服务质量问题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https://d.book118.com/348033043002006037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2024-09-16T14:21:29.841</cp:lastPrinted>
  <dcterms:created xsi:type="dcterms:W3CDTF">2024-09-16T06:21:29Z</dcterms:created>
  <dcterms:modified xsi:type="dcterms:W3CDTF">2024-09-16T06:21:31Z</dcterms:modified>
</cp:coreProperties>
</file>