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ED80C-F0F8-4FA0-B3B8-9273ABDA4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CF76E-614E-4CB9-BE53-971B8C4B1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3A1FD-D69A-4A37-BD36-F71C5A448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6B1BB-9B2A-4724-8A32-538B39AC6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75AC2-61CD-4D1E-8780-32878148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1A852-35D4-4F35-A456-43B214DC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9C7EAD-2F31-4253-A397-A5F3C60A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2E001-437B-4A6D-B179-A10ADBFC6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77699-B6A2-40C8-A138-177BCC3A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D03E9-1DE3-40F0-A679-B79F954EC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1E0B1-2026-43D2-9DAA-0724C51A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3110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加速康复外科(ERAS)——骨科患者术后疼痛管理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ERAS在骨科手术中的应用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术后疼痛管理策略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ERAS在骨科手术中的实践案例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2" name="AutoShape 32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加速康复外科(ERAS)是一种新型的围手术期管理理念，旨在通过优化围手术期处理，降低手术应激，加速患者康复。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术后疼痛是骨科手术患者常见的并发症，严重影响患者的生活质量和康复进程。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ERAS在骨科手术中的重要性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降低术后并发症发生率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通过减少手术应激和疼痛，降低感染、深静脉血栓等并发症的风险。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促进患者快速康复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减轻疼痛、减少制动时间，有利于早期功能锻炼和康复。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减轻疼痛和缩短康复时间，提高患者的生活质量和对医疗服务的满意度。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ERAS在骨科手术中的应用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对患者进行全面的疼痛评估，了解其疼痛程度、疼痛部位和疼痛性质，为制定个性化的疼痛管理方案提供依据。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术前向患者及家属介绍ERAS理念、手术过程及术后疼痛管理方案，减轻患者焦虑和恐惧，提高疼痛耐受性。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根据患者营养状况，制定个性化的营养补充方案，提高患者对手术的耐受能力。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采用多模式镇痛、区域阻滞等麻醉技术，减少阿片类药物使用，减轻术后疼痛。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麻醉管理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液体管理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833" r="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精细的手术操作，减少组织损伤，降低术后炎症反应和疼痛。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严格控制术中输液量，减轻术后组织水肿和疼痛。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术中管理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定时评估患者疼痛情况，采用非药物和药物手段进行镇痛治疗，如冷敷、热敷、口服或静脉给药等。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疼痛评估与治疗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术后早期进行功能锻炼，促进血液循环和组织恢复，减轻疼痛和预防深静脉血栓形成。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根据患者营养状况和饮食偏好，提供高蛋白、高热量、易消化的食物，促进伤口愈合和减轻疼痛。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术后疼痛管理策略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https://d.book118.com/348033110115006044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2024-09-25T00:48:28.112</cp:lastPrinted>
  <dcterms:created xsi:type="dcterms:W3CDTF">2024-09-24T16:48:28Z</dcterms:created>
  <dcterms:modified xsi:type="dcterms:W3CDTF">2024-09-24T16:48:30Z</dcterms:modified>
</cp:coreProperties>
</file>