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9994E-00FE-418A-BAD9-0A1AFAA6A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035B4-638E-4EF1-8126-1A8955BFB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A0786-8C42-4F9D-8DB9-E1ECCB769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0C7C5-506E-4ECE-9B91-EDA1CD56A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112B3B-1EB1-4C5E-88CF-AC160111E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F77FD2-FC9E-47DA-9887-43A243C37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70806F-6341-466C-A042-C3F7DA7E4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827ACB-C405-4927-B74A-B498DCD48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EEC0E-F1A5-4B1F-9034-2A390B39C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195EF-E81B-4435-98A9-E086A71EC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FA4DA-30ED-484F-8487-6634D53FD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3312306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2023年课题结题总结报告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课题研究内容与方法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课题研究成果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课题研究不足与展望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109" r="3010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课题组在前期研究中发现了一些问题，需要进一步深入探讨和解决。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当前社会经济发展面临诸多挑战，如环境污染、资源紧张等，需要深入研究并提出解决方案。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针对前期研究中发现的问题，深入研究并提出解决方案，为相关领域的发展提供理论支持和实践指导。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本课题的研究成果将有助于推动相关领域的发展，提高社会经济效益，为政府和企业决策提供科学依据。同时，本课题的研究方法和技术也可以为其他研究提供借鉴和参考。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课题研究内容与方法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本课题主要针对XXX领域的XXX问题进行研究，旨在解决XXX问题，推动XXX发展。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研究主题概述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研究重点与难点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预期目标与成果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本课题的重点在于XXX，难点在于XXX，需要深入研究并解决。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预期目标是实现XXX，预期成果包括XXX、XXX和XXX。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研究方法一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采用XXX方法进行研究，该方法的优点是XXX，缺点是XXX。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研究方法二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采用XXX方法进行研究，该方法的优点是XXX，缺点是XXX。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研究方法三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采用XXX方法进行研究，该方法的优点是XXX，缺点是XXX。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数据主要来源于XXX、XXX和XXX，这些数据具有较高的代表性和可靠性。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采用XXX软件进行数据分析，该软件具有强大的数据处理和可视化功能，能够满足本课题的数据分析需求。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分析工具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采用XXX方法和XXX方法进行数据分析，这两种方法在本课题中具有较高的适用性和准确性。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数据来源与分析工具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课题研究成果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总结词：重要发现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该课题在研究过程中取得了一系列重要发现，这些发现对于相关领域的研究具有重要意义。具体来说，课题组发现了一些新的现象和机制，这些现象和机制在以前的研究中没有被充分认识或重视。这些发现不仅丰富了我们对相关领域的认识，也为未来的研究提供了新的思路和方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研究发现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https://d.book118.com/348033123062006044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2024-09-24T13:57:21.161</cp:lastPrinted>
  <dcterms:created xsi:type="dcterms:W3CDTF">2024-09-24T05:57:21Z</dcterms:created>
  <dcterms:modified xsi:type="dcterms:W3CDTF">2024-09-24T05:57:23Z</dcterms:modified>
</cp:coreProperties>
</file>