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72369-2B2F-4744-AA2D-391BA969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4E293-BFD6-470D-BD85-40D482656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6771F-2258-4FC2-9C0F-7F720C0E5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05793-988E-420E-91E8-D3FD97C93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B85EF-D053-4C94-9A2A-175717286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71C05-BC5A-4565-A53F-DAABE701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6EAFA-A01D-442D-AEFF-80C794879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268DB-29F2-4D79-B8E1-BF4B76D9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B8A52-3898-4D97-88CE-9EBBB114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065BD-5011-4410-B9AD-BBCDB4CB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6C8F4-2C36-4195-B259-D961CF90E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501310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ICU医院感染防控进展护理课件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ICU医院感染防控策略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ICU医院感染研究进展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ICU医院感染防控未来展望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ICU患者由于病情较重，免疫力较低，容易发生医院感染。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感染率较高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感染类型多样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耐药菌株增多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包括呼吸系统感染、泌尿系统感染、血液感染等，其中呼吸系统感染最常见。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随着抗生素的广泛使用，ICU医院感染的耐药菌株逐渐增多，治疗难度加大。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感染发生情况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如大肠杆菌、肺炎克雷伯菌等，是ICU常见的感染病菌。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358" r="173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21" r="1372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革兰氏阴性杆菌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如金黄色葡萄球菌、表皮葡萄球菌等，也是ICU常见的感染病菌。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革兰氏阳性球菌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如念珠菌、曲霉菌等，在ICU医院感染中也有一定比例。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常见感染病菌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478" b="21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感染危险因素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如年龄、性别、基础疾病、免疫功能低下等。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医源性因素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如留置导管、机械通气、使用抗生素等医疗操作和治疗措施，增加了患者感染的风险。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如病房环境卫生、医疗设备消毒不彻底等，也是导致医院感染的危险因素。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ICU医院感染防控策略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消毒与灭菌是预防医院感染的重要措施，可以有效杀灭病原体，保障患者和医务人员的安全。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主要是指使用化学或物理方法杀灭或去除环境中的病原体，以降低医院感染的风险。灭菌则是通过高温、高压或化学方法彻底杀灭病原体，确保无菌状态。在ICU中，常用的消毒和灭菌方法包括紫外线消毒、化学消毒剂擦拭、蒸汽灭菌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消毒与灭菌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抗菌药物的合理使用可以有效控制感染，提高治愈率，减少耐药性的产生。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物的使用应根据患者的具体病情、药物敏感试验结果以及抗菌药物的抗菌谱、药代动力学和不良反应等特点进行选择。在ICU中，由于患者病情较重，抗菌药物的使用需更加谨慎，应遵循“能窄勿宽、能低勿高、能少勿多”的原则，避免滥用和过度使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抗菌药物合理使用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隔离技术是将感染源与易感人群进行物理或空间的隔离，以减少交叉感染的风险。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技术包括接触隔离、飞沫隔离和空气隔离等。在ICU中，应根据患者的具体感染情况和传播途径选择合适的隔离措施，如使用隔离衣、口罩、手套等防护用品，设置隔离病房等。同时，应定期对隔离措施的效果进行评价和调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医务人员手卫生是预防医院感染最基本、最有效的措施之一，通过洗手或使用手消毒剂杀灭手部细菌，减少交叉感染的风险。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接触患者前后、进行无菌操作前、接触患者体液后等情况下应严格执行手卫生规范。在ICU中，由于患者病情较重、抵抗力较低，医务人员的手卫生尤为重要。应配备充足的手卫生设施，如洗手池、洗手液、干手纸等，并定期对医务人员的手卫生知识进行培训和考核，确保手卫生得到有效执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https://d.book118.com/348035013100006026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2024-09-03T23:46:10.861</cp:lastPrinted>
  <dcterms:created xsi:type="dcterms:W3CDTF">2024-09-03T15:46:10Z</dcterms:created>
  <dcterms:modified xsi:type="dcterms:W3CDTF">2024-09-03T15:46:12Z</dcterms:modified>
</cp:coreProperties>
</file>