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2D505-93AD-42DE-9015-98AAAF677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D13D5-FD13-4DCB-83E1-B1DB7D5B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E8022-E42E-405F-B006-4B5BA140E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6CB53-B553-471D-AFDD-CD4EC5BF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67F24-7C4B-48CC-A8E5-E0DB75AE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A9A11-9325-4349-9B56-27226A5E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F912F-02E2-4942-B283-9ECDF9CA2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188FA-0FFA-4AB1-B45F-9E7526E3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D2831-A1BC-40A9-9484-9BC22DFF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80C9F-8250-4822-9AC4-DE3DF1C3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5BB1F-2C7A-4B1D-ABAA-C795529EC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600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人间笔记：职场故事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初入职场的迷茫与挑战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职场技能与个人成长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职场中的机遇与挑战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职场文化与人际交往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平衡工作与生活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初入职场的迷茫与挑战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了解公司的使命、愿景和价值观，以及公司的历史和业务范围，有助于更好地融入公司文化。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建立工作关系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熟悉公司的工作流程和规范，包括日常办公流程、项目管理流程等，有助于提高工作效率。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与同事建立良好的工作关系，包括与上级、同级和下属的沟通交流，有助于更好地开展工作。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制定合理的工作计划，设定优先级，避免拖延和压力积累。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有效利用时间，减少不必要的时间浪费，提高工作效率。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遇到困难时，及时向上级或同事寻求支持和帮助，共同解决问题。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面对工作压力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建立人际关系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尊重他人的意见和观点，避免冲突和矛盾。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学会倾听和表达，保持开放心态，促进有效沟通。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通过诚信和可靠的表现，建立与同事之间的信任关系。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职场技能与个人成长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设定目标与计划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合理规划时间，提高工作效率，减少拖延和浪费。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根据紧急性和重要性对任务进行排序，先处理重要和紧急的任务。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尽量减少外界和内部干扰，集中注意力完成重要任务。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制定明确的目标和计划，有助于更好地管理时间和完成任务。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全神贯注地倾听对方说话，理解并回应对方的观点和需求。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用简洁明了的语言表达自己的观点和需求，避免模棱两可和含糊不清的表达。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注意自己的肢体语言、面部表情和语气，确保信息传递的一致性和准确性。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掌握电子邮件、报告等书面材料的写作技巧，确保信息准确无误地传达给接收者。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书面沟通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尊重团队成员的意见和贡献，建立互信关系，共同完成团队目标。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根据团队成员的特长和能力进行合理分工，促进协作，提高团队整体效率。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保持团队内部良好的沟通，及时解决问题和消除障碍，确保团队工作顺利进行。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激励团队成员发挥潜力，提供支持和资源，帮助团队成员成长和发展。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明确团队或组织的使命和目标，制定可行的计划和战略。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在复杂情况下作出明智的决策，考虑各种因素和风险，平衡利益关系。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选拔优秀人才，构建高效团队，激发团队成员的潜力和创造力。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勇于面对挑战和变革，鼓励创新思维和实践，引领团队或组织不断进步和发展。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变革与创新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职场中的机遇与挑战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https://d.book118.com/348036007014006036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2024-09-15T05:38:49.771</cp:lastPrinted>
  <dcterms:created xsi:type="dcterms:W3CDTF">2024-09-14T21:38:49Z</dcterms:created>
  <dcterms:modified xsi:type="dcterms:W3CDTF">2024-09-14T21:38:51Z</dcterms:modified>
</cp:coreProperties>
</file>