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066E1-2BD6-4980-BEE2-752AC73D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E069D-715C-4BE4-9A35-75F9122A1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1063F-4F49-45F8-B653-2609D5531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A36F2-801D-4616-8C43-370679AEA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4FE10-6608-44BA-97ED-960844D1C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32664A-D215-436E-97E3-A6FB0818B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9B62A8-FB13-4AEC-986D-8E9E977FB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0ABAC-A390-49AD-8F63-44EF8484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C0E18-4FDB-4CE7-ABE5-6F4BE287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98352-1E1A-4207-BD14-132F1163F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41544-F275-48CB-AEC9-421E4A3CB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36055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初中体育心肺复苏微课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心肺复苏的普及与推广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05" r="306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生命安全保障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心肺复苏能够维持大脑的氧气供应，防止脑死亡，为专业救援人员到来之前争取宝贵时间。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掌握心肺复苏技能对于保障生命安全至关重要，因为在意外发生时，及时的急救措施能够显著提高生存率。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96" r="4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紧急救援知识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心肺复苏是一种紧急救援知识，通过学习和掌握这一技能，人们能够在遇到紧急情况时采取正确措施，为受害者提供初步的救助。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了解心肺复苏的基本原理和操作步骤，能够提高人们在遇到紧急情况时的应对能力，减少因缺乏急救知识而导致的悲剧。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38" r="25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学习心肺复苏不仅是为了应对紧急情况，还可以提高人们的预防意识，减少意外伤害的发生。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通过了解急救知识和技能，人们能够更加关注自身和他人的安全，采取预防措施，降低意外事故的风险。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预防意外伤害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36" r="320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心肺复苏通过胸外按压和人工呼吸来恢复血液循环，为心脏和大脑提供氧气和营养物质。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心肺复苏能够维持生命体征，为等待专业救援人员到来争取宝贵时间。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4" b="1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心肺复苏包括胸外按压、开放气道和人工呼吸三个步骤，需按照规定顺序进行。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进行心肺复苏时，需保持正确的姿势，如跪姿、掌根按压等，以确保按压效果。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正确姿势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在进行胸外按压时，应注意避免过度用力，以免造成肋骨骨折等伤害。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人工呼吸时，应避免吹气过快，以免引起胃胀气等不良反应。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避免吹气过快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总结词：详细演示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详细描述：通过视频或实物演示，向学生展示心肺复苏的正确操作步骤，包括胸外按压、人工呼吸等。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模拟操作演示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总结词：实践指导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详细描述：在模拟操作演示后，教师对学生的实践操作进行指导，纠正学生的错误动作，确保学生掌握正确的操作技巧。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学生实践操作指导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https://d.book118.com/348036055022006030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2024-09-06T08:26:49.858</cp:lastPrinted>
  <dcterms:created xsi:type="dcterms:W3CDTF">2024-09-06T00:26:49Z</dcterms:created>
  <dcterms:modified xsi:type="dcterms:W3CDTF">2024-09-06T00:26:51Z</dcterms:modified>
</cp:coreProperties>
</file>