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06BEB59-367B-427A-8778-22F89973ED2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A40D4-4A8E-42AB-864E-BA851A748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D64D4A-7977-4CB8-9DB9-62FF75592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22C99-39EF-4A5F-BA2D-4BD6E4DDF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A4ABA-D1EA-4B84-AA59-2921F6007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B706B-A4F8-4279-A165-D2C62BEC1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9183B-86E7-488E-9BEE-E1EF79442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49C750-D520-4AA1-AA9A-C479BB24C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3A509-AC36-4732-A456-7DBCF714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4FE75-8492-405D-962D-6E0F1AA92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97B69-38D7-4051-A0E0-7D8B241D9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FF80E-37A0-4E3E-83DF-7BC2053CD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596E6BD-D3A0-4D38-BC71-A1CA3975E89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F77BCC-D456-47F3-955D-3946CB4505F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3612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焊接技术培训班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焊接设备与工具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焊接工艺与方法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焊接安全与环保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焊接技术培训与认证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焊接技术定义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焊接是利用熔化电流或其他能量传递给工件，使其局部加热而达到熔化状态，并利用填充材料填充焊缝，冷却后形成连接的方法。焊接技术是制造业中重要的连接工艺，涵盖了多种不同的方法。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应用于飞机、宇航器制造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航空航天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连接构件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用于车身连接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工业革命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电弧焊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气体保护焊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激光焊接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等离子弧焊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焊接技术的发展历史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古代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铆焊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铁焊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随着科技的不断进步，焊接技术也在不断创新，如激光焊接、等离子弧焊等新技术的出现。未来焊接技术将越来越自动化、智能化，提高生产效率和质量。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焊接设备与工具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电弧焊设备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电弧焊设备主要包括焊接电源、焊条、焊钳等。电弧焊是一种常见的金属连接方法，通过电流产生的弧光使材料熔化并连接在一起。这种焊接方法适用于各种类型的金属材料，是工业中常用的方法之一。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焊接设备概述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用于提供焊接电流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用于引导焊接材料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用于提供保护气体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用于支撑工件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激光焊设备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产生激光束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激光发生器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实现焊接高效率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高速度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传递激光束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光纤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气体保护焊枪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保护焊缝不受氧化和污染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流量计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控制气体流量大小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气体保护焊设备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气体瓶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提供惰性气体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设备和工具是进行焊接作业不可或缺的重要组成部分。不同类型的焊接工艺需要不同的设备和工具来完成，例如电弧焊需要焊接电源、焊条和焊钳等，而气体保护焊则需要气体瓶、气体保护焊枪和流量计等。激光焊作为一种高精度高速度的焊接技术，需要激光发生器和光纤等设备来实现。选择合适的焊接设备对于确保焊接质量和效率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电弧焊工艺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手工操作简单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手工电弧焊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适用于厚板焊接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埋弧焊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气体保护焊工艺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惰性气体保护焊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适用于不锈钢焊接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活性气体保护焊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薄板焊接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熔化极气体保护焊工艺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高质量焊缝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激光焊工艺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激光焊工艺涵盖了传统激光焊和激光深熔焊等技术，具有无接触焊接、避免热影响区扩散等优点。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激光焊工艺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适用于精细焊接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传统激光焊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焊接速度快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激光深熔焊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适用范围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薄板焊接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角焊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熔化极气体保护焊工艺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高效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快速焊接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高质量焊缝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通过学习第三章的焊接工艺与方法，我们了解了电弧焊、气体保护焊、熔化极气体保护焊和激光焊等不同的焊接技术，每种工艺都有其适用范围和优势，为我们提供了更多选择和理解焊接的方式。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https://d.book118.com/348036124010006050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焊接技术培训班</vt:lpstr>
      <vt:lpstr>目录</vt:lpstr>
      <vt:lpstr>第1章 焊接技术概述</vt:lpstr>
      <vt:lpstr> </vt:lpstr>
      <vt:lpstr>焊接的应用领域</vt:lpstr>
      <vt:lpstr>焊接技术的发展历史</vt:lpstr>
      <vt:lpstr>焊接技术的未来发展</vt:lpstr>
      <vt:lpstr>第2章 焊接设备与工具</vt:lpstr>
      <vt:lpstr> </vt:lpstr>
      <vt:lpstr>焊接设备概述</vt:lpstr>
      <vt:lpstr>激光焊设备</vt:lpstr>
      <vt:lpstr>气体保护焊设备</vt:lpstr>
      <vt:lpstr>总结</vt:lpstr>
      <vt:lpstr>第3章 焊接工艺与方法</vt:lpstr>
      <vt:lpstr>电弧焊工艺</vt:lpstr>
      <vt:lpstr>气体保护焊工艺</vt:lpstr>
      <vt:lpstr>熔化极气体保护焊工艺</vt:lpstr>
      <vt:lpstr> </vt:lpstr>
      <vt:lpstr>激光焊工艺</vt:lpstr>
      <vt:lpstr>熔化极气体保护焊工艺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2024-09-29T14:07:52.828</cp:lastPrinted>
  <dcterms:created xsi:type="dcterms:W3CDTF">2024-09-29T06:07:52Z</dcterms:created>
  <dcterms:modified xsi:type="dcterms:W3CDTF">2024-09-29T06:07:54Z</dcterms:modified>
</cp:coreProperties>
</file>