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22E217-FDB0-43A5-B000-3599FFDEBB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E795ED-B514-49A7-B75C-E46408066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217C0E-E5E8-4A06-B741-AC49D18ABC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0BCB5C-1300-48B6-90E2-F0C01DEA94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CB13D6-2773-4D55-AEC2-6EF0913A18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8BB2BD-C26E-4042-A0DF-BEBD3974CA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F71DF6-8790-4430-9D06-A3045F8D55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D3F61B-2FCB-4CB0-9B64-4243146ADC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89096E-6E91-49F9-8538-96C1C28E3B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784C7E-818A-44ED-BE0F-F5B3D84B83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DD3B16-0BD6-4812-A416-C74C4B02E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3711000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动物饲料行业新产品研发方向探讨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饲料营养成分优化：增强动物营养需求。
 功能性饲料研发：改善动物生长性能。
 抗菌肽饲料开发：预防动物疾病传播。
 微生物饲料创新：提高动物消化吸收率。
 预混料精准配制：满足动物特定需求。
 绿色饲料替代：降低环境污染影响。
 饲料加工技术革新：增强饲料品质安全。
 智能饲料管理系统：提高饲料生产效率。</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饲料营养成分优化：增强动物营养需求。</a:t>
            </a:r>
          </a:p>
        </p:txBody>
      </p:sp>
      <p:sp>
        <p:nvSpPr>
          <p:cNvPr id="3" name="Subtitle 2"/>
          <p:cNvSpPr>
            <a:spLocks noGrp="1"/>
          </p:cNvSpPr>
          <p:nvPr>
            <p:ph type="subTitle" idx="1"/>
          </p:nvPr>
        </p:nvSpPr>
        <p:spPr/>
        <p:txBody>
          <a:bodyPr/>
          <a:lstStyle/>
          <a:p>
            <a:r>
              <a:t>动物饲料行业新产品研发方向探讨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饲料营养成分优化：增强动物营养需求。</a:t>
            </a:r>
          </a:p>
        </p:txBody>
      </p:sp>
      <p:sp>
        <p:nvSpPr>
          <p:cNvPr id="3" name="Text Placeholder 2"/>
          <p:cNvSpPr>
            <a:spLocks noGrp="1"/>
          </p:cNvSpPr>
          <p:nvPr>
            <p:ph type="body" idx="1"/>
          </p:nvPr>
        </p:nvSpPr>
        <p:spPr/>
        <p:txBody>
          <a:bodyPr/>
          <a:lstStyle/>
          <a:p>
            <a:r>
              <a:t>饲料营养成分优化：增强动物营养需求。</a:t>
            </a:r>
          </a:p>
        </p:txBody>
      </p:sp>
      <p:sp>
        <p:nvSpPr>
          <p:cNvPr id="4" name="Content Placeholder 3"/>
          <p:cNvSpPr>
            <a:spLocks noGrp="1"/>
          </p:cNvSpPr>
          <p:nvPr>
            <p:ph sz="half" idx="2"/>
          </p:nvPr>
        </p:nvSpPr>
        <p:spPr/>
        <p:txBody>
          <a:bodyPr/>
          <a:lstStyle/>
          <a:p>
            <a:r>
              <a:t>1. 根据动物的不同生长阶段、生理状态和生产目标，优化饲料中的能量、蛋白质、氨基酸、维生素和矿物质等营养成分含量，以满足动物的营养需求，促进动物的生长发育和生产性能的提高。</a:t>
            </a:r>
          </a:p>
          <a:p>
            <a:r>
              <a:t>2. 研究并开发新的饲料营养添加剂，如益生菌、益生元、酶制剂、抗氧化剂等，以提高饲料的营养价值，改善动物的肠道健康，增强动物的免疫力，减少疾病的发生。</a:t>
            </a:r>
          </a:p>
          <a:p>
            <a:r>
              <a:t>3. 利用分子生物学、基因工程等技术，开发新的饲料作物品种，以提高饲料作物的营养价值，降低饲料成本。</a:t>
            </a:r>
          </a:p>
        </p:txBody>
      </p:sp>
      <p:sp>
        <p:nvSpPr>
          <p:cNvPr id="5" name="Text Placeholder 4"/>
          <p:cNvSpPr>
            <a:spLocks noGrp="1"/>
          </p:cNvSpPr>
          <p:nvPr>
            <p:ph type="body" idx="3"/>
          </p:nvPr>
        </p:nvSpPr>
        <p:spPr/>
        <p:txBody>
          <a:bodyPr/>
          <a:lstStyle/>
          <a:p>
            <a:r>
              <a:t>饲料消化吸收性能提升。</a:t>
            </a:r>
          </a:p>
        </p:txBody>
      </p:sp>
      <p:sp>
        <p:nvSpPr>
          <p:cNvPr id="6" name="Content Placeholder 5"/>
          <p:cNvSpPr>
            <a:spLocks noGrp="1"/>
          </p:cNvSpPr>
          <p:nvPr>
            <p:ph sz="half" idx="4"/>
          </p:nvPr>
        </p:nvSpPr>
        <p:spPr/>
        <p:txBody>
          <a:bodyPr/>
          <a:lstStyle/>
          <a:p>
            <a:r>
              <a:t>1. 研究饲料中不同营养物质的消化吸收特性，如蛋白质、脂肪、碳水化合物、维生素和矿物质等，并开发新的饲料加工技术，如微粉化、膨化、熟化等，以提高饲料的消化吸收率，减少饲料浪费。</a:t>
            </a:r>
          </a:p>
          <a:p>
            <a:r>
              <a:t>2. 研究和开发新的饲料添加剂，如酶制剂、益生菌、益生元等，以提高饲料的消化吸收率，改善动物的肠道健康，提高动物的生产性能。</a:t>
            </a:r>
          </a:p>
          <a:p>
            <a:r>
              <a:t>3. 研究和开发新的饲料加工设备，如微粉碎机、膨化机、熟化机等，以提高饲料的消化吸收率，降低饲料成本。</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功能性饲料研发：改善动物生长性能。</a:t>
            </a:r>
          </a:p>
        </p:txBody>
      </p:sp>
      <p:sp>
        <p:nvSpPr>
          <p:cNvPr id="3" name="Subtitle 2"/>
          <p:cNvSpPr>
            <a:spLocks noGrp="1"/>
          </p:cNvSpPr>
          <p:nvPr>
            <p:ph type="subTitle" idx="1"/>
          </p:nvPr>
        </p:nvSpPr>
        <p:spPr/>
        <p:txBody>
          <a:bodyPr/>
          <a:lstStyle/>
          <a:p>
            <a:r>
              <a:t>动物饲料行业新产品研发方向探讨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功能性饲料研发：改善动物生长性能。</a:t>
            </a:r>
          </a:p>
        </p:txBody>
      </p:sp>
      <p:sp>
        <p:nvSpPr>
          <p:cNvPr id="3" name="Text Placeholder 2"/>
          <p:cNvSpPr>
            <a:spLocks noGrp="1"/>
          </p:cNvSpPr>
          <p:nvPr>
            <p:ph type="body" idx="1"/>
          </p:nvPr>
        </p:nvSpPr>
        <p:spPr/>
        <p:txBody>
          <a:bodyPr/>
          <a:lstStyle/>
          <a:p>
            <a:r>
              <a:t>肠道健康促进剂研发</a:t>
            </a:r>
          </a:p>
        </p:txBody>
      </p:sp>
      <p:sp>
        <p:nvSpPr>
          <p:cNvPr id="4" name="Content Placeholder 3"/>
          <p:cNvSpPr>
            <a:spLocks noGrp="1"/>
          </p:cNvSpPr>
          <p:nvPr>
            <p:ph sz="half" idx="2"/>
          </p:nvPr>
        </p:nvSpPr>
        <p:spPr/>
        <p:txBody>
          <a:bodyPr/>
          <a:lstStyle/>
          <a:p>
            <a:r>
              <a:t>1. 开发针对不同动物物种和不同生长阶段的肠道健康促进剂，如益生菌、益生元、酶制剂等。</a:t>
            </a:r>
          </a:p>
          <a:p>
            <a:r>
              <a:t>2. 探索肠道微生物与动物健康之间的关系，开发基于微生物组调控的肠道健康促进剂。</a:t>
            </a:r>
          </a:p>
          <a:p>
            <a:r>
              <a:t>3. 研究肠道健康促进剂对动物生长性能、免疫功能和抗应激能力的影响，评估其在动物生产中的应用价值。</a:t>
            </a:r>
          </a:p>
        </p:txBody>
      </p:sp>
      <p:sp>
        <p:nvSpPr>
          <p:cNvPr id="5" name="Text Placeholder 4"/>
          <p:cNvSpPr>
            <a:spLocks noGrp="1"/>
          </p:cNvSpPr>
          <p:nvPr>
            <p:ph type="body" idx="3"/>
          </p:nvPr>
        </p:nvSpPr>
        <p:spPr/>
        <p:txBody>
          <a:bodyPr/>
          <a:lstStyle/>
          <a:p>
            <a:r>
              <a:t>免疫增强剂研发</a:t>
            </a:r>
          </a:p>
        </p:txBody>
      </p:sp>
      <p:sp>
        <p:nvSpPr>
          <p:cNvPr id="6" name="Content Placeholder 5"/>
          <p:cNvSpPr>
            <a:spLocks noGrp="1"/>
          </p:cNvSpPr>
          <p:nvPr>
            <p:ph sz="half" idx="4"/>
          </p:nvPr>
        </p:nvSpPr>
        <p:spPr/>
        <p:txBody>
          <a:bodyPr/>
          <a:lstStyle/>
          <a:p>
            <a:r>
              <a:t>1. 开发针对不同动物物种和不同疾病的免疫增强剂，如疫苗、免疫调节剂、中草药等。</a:t>
            </a:r>
          </a:p>
          <a:p>
            <a:r>
              <a:t>2. 研究免疫增强剂的作用机制，探索其在动物免疫系统发育、抗体产生和细胞免疫等方面的调控作用。</a:t>
            </a:r>
          </a:p>
          <a:p>
            <a:r>
              <a:t>3. 评估免疫增强剂在动物生产中的应用效果，探讨其在疾病预防和控制中的作用。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功能性饲料研发：改善动物生长性能。</a:t>
            </a:r>
          </a:p>
        </p:txBody>
      </p:sp>
      <p:sp>
        <p:nvSpPr>
          <p:cNvPr id="3" name="Text Placeholder 2"/>
          <p:cNvSpPr>
            <a:spLocks noGrp="1"/>
          </p:cNvSpPr>
          <p:nvPr>
            <p:ph type="body" idx="1"/>
          </p:nvPr>
        </p:nvSpPr>
        <p:spPr/>
        <p:txBody>
          <a:bodyPr/>
          <a:lstStyle/>
          <a:p>
            <a:r>
              <a:t>抗氧化剂研发</a:t>
            </a:r>
          </a:p>
        </p:txBody>
      </p:sp>
      <p:sp>
        <p:nvSpPr>
          <p:cNvPr id="4" name="Content Placeholder 3"/>
          <p:cNvSpPr>
            <a:spLocks noGrp="1"/>
          </p:cNvSpPr>
          <p:nvPr>
            <p:ph sz="half" idx="2"/>
          </p:nvPr>
        </p:nvSpPr>
        <p:spPr/>
        <p:txBody>
          <a:bodyPr/>
          <a:lstStyle/>
          <a:p>
            <a:r>
              <a:t>1. 开发针对不同动物物种和不同生理状态的抗氧化剂，如维生素、微量元素、植物提取物等。</a:t>
            </a:r>
          </a:p>
          <a:p>
            <a:r>
              <a:t>2. 研究抗氧化剂的作用机制，探索其在清除自由基、保护细胞膜和提高抗氧化能力等方面的作用。</a:t>
            </a:r>
          </a:p>
          <a:p>
            <a:r>
              <a:t>3. 评估抗氧化剂在动物生产中的应用效果，探讨其在提高动物健康水平和延长动物寿命等方面的作用。</a:t>
            </a:r>
          </a:p>
        </p:txBody>
      </p:sp>
      <p:sp>
        <p:nvSpPr>
          <p:cNvPr id="5" name="Text Placeholder 4"/>
          <p:cNvSpPr>
            <a:spLocks noGrp="1"/>
          </p:cNvSpPr>
          <p:nvPr>
            <p:ph type="body" idx="3"/>
          </p:nvPr>
        </p:nvSpPr>
        <p:spPr/>
        <p:txBody>
          <a:bodyPr/>
          <a:lstStyle/>
          <a:p>
            <a:r>
              <a:t>代谢调节剂研发</a:t>
            </a:r>
          </a:p>
        </p:txBody>
      </p:sp>
      <p:sp>
        <p:nvSpPr>
          <p:cNvPr id="6" name="Content Placeholder 5"/>
          <p:cNvSpPr>
            <a:spLocks noGrp="1"/>
          </p:cNvSpPr>
          <p:nvPr>
            <p:ph sz="half" idx="4"/>
          </p:nvPr>
        </p:nvSpPr>
        <p:spPr/>
        <p:txBody>
          <a:bodyPr/>
          <a:lstStyle/>
          <a:p>
            <a:r>
              <a:t>1. 开发针对不同动物物种和不同生产阶段的代谢调节剂，如激素、生长因子、营养添加剂等。</a:t>
            </a:r>
          </a:p>
          <a:p>
            <a:r>
              <a:t>2. 研究代谢调节剂的作用机制，探索其在调节动物生长发育、提高饲料转化率和改善肉质品质等方面的作用。</a:t>
            </a:r>
          </a:p>
          <a:p>
            <a:r>
              <a:t>3. 评估代谢调节剂在动物生产中的应用效果，探讨其在提高动物生产效率和经济效益等方面的作用。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功能性饲料研发：改善动物生长性能。</a:t>
            </a:r>
          </a:p>
        </p:txBody>
      </p:sp>
      <p:sp>
        <p:nvSpPr>
          <p:cNvPr id="3" name="Text Placeholder 2"/>
          <p:cNvSpPr>
            <a:spLocks noGrp="1"/>
          </p:cNvSpPr>
          <p:nvPr>
            <p:ph type="body" idx="1"/>
          </p:nvPr>
        </p:nvSpPr>
        <p:spPr/>
        <p:txBody>
          <a:bodyPr/>
          <a:lstStyle/>
          <a:p>
            <a:r>
              <a:t>环境友好型饲料添加剂研发</a:t>
            </a:r>
          </a:p>
        </p:txBody>
      </p:sp>
      <p:sp>
        <p:nvSpPr>
          <p:cNvPr id="4" name="Content Placeholder 3"/>
          <p:cNvSpPr>
            <a:spLocks noGrp="1"/>
          </p:cNvSpPr>
          <p:nvPr>
            <p:ph sz="half" idx="2"/>
          </p:nvPr>
        </p:nvSpPr>
        <p:spPr/>
        <p:txBody>
          <a:bodyPr/>
          <a:lstStyle/>
          <a:p>
            <a:r>
              <a:t>1. 开发减少动物粪便排放、降低环境污染的饲料添加剂，如酶制剂、益生菌、植物提取物等。</a:t>
            </a:r>
          </a:p>
          <a:p>
            <a:r>
              <a:t>2. 研究饲料添加剂对动物粪便成分、粪便微生物群落和土壤环境等的影响，评估其在减少环境污染和提高动物福利等方面的作用。</a:t>
            </a:r>
          </a:p>
          <a:p>
            <a:r>
              <a:t>3. 探索饲料添加剂在动物生产中的可持续应用模式，探讨其在促进畜牧业绿色发展等方面的作用。</a:t>
            </a:r>
          </a:p>
        </p:txBody>
      </p:sp>
      <p:sp>
        <p:nvSpPr>
          <p:cNvPr id="5" name="Text Placeholder 4"/>
          <p:cNvSpPr>
            <a:spLocks noGrp="1"/>
          </p:cNvSpPr>
          <p:nvPr>
            <p:ph type="body" idx="3"/>
          </p:nvPr>
        </p:nvSpPr>
        <p:spPr/>
        <p:txBody>
          <a:bodyPr/>
          <a:lstStyle/>
          <a:p>
            <a:r>
              <a:t>精准营养饲料添加剂研发</a:t>
            </a:r>
          </a:p>
        </p:txBody>
      </p:sp>
      <p:sp>
        <p:nvSpPr>
          <p:cNvPr id="6" name="Content Placeholder 5"/>
          <p:cNvSpPr>
            <a:spLocks noGrp="1"/>
          </p:cNvSpPr>
          <p:nvPr>
            <p:ph sz="half" idx="4"/>
          </p:nvPr>
        </p:nvSpPr>
        <p:spPr/>
        <p:txBody>
          <a:bodyPr/>
          <a:lstStyle/>
          <a:p>
            <a:r>
              <a:t>1. 开发针对不同动物物种、不同生长阶段和不同生产目标的精准营养饲料添加剂。</a:t>
            </a:r>
          </a:p>
          <a:p>
            <a:r>
              <a:t>2. 研究精准营养饲料添加剂对动物生长性能、肉质品质和免疫功能等的影响，评估其在提高动物生产效率和品质等方面的作用。</a:t>
            </a:r>
          </a:p>
          <a:p>
            <a:r>
              <a:t>3. 探索精准营养饲料添加剂在动物生产中的应用模式，探讨其在促进畜牧业可持续发展等方面的作用。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抗菌肽饲料开发：预防动物疾病传播。</a:t>
            </a:r>
          </a:p>
        </p:txBody>
      </p:sp>
      <p:sp>
        <p:nvSpPr>
          <p:cNvPr id="3" name="Subtitle 2"/>
          <p:cNvSpPr>
            <a:spLocks noGrp="1"/>
          </p:cNvSpPr>
          <p:nvPr>
            <p:ph type="subTitle" idx="1"/>
          </p:nvPr>
        </p:nvSpPr>
        <p:spPr/>
        <p:txBody>
          <a:bodyPr/>
          <a:lstStyle/>
          <a:p>
            <a:r>
              <a:t>动物饲料行业新产品研发方向探讨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抗菌肽饲料开发：预防动物疾病传播。</a:t>
            </a:r>
          </a:p>
        </p:txBody>
      </p:sp>
      <p:sp>
        <p:nvSpPr>
          <p:cNvPr id="3" name="Text Placeholder 2"/>
          <p:cNvSpPr>
            <a:spLocks noGrp="1"/>
          </p:cNvSpPr>
          <p:nvPr>
            <p:ph type="body" idx="1"/>
          </p:nvPr>
        </p:nvSpPr>
        <p:spPr/>
        <p:txBody>
          <a:bodyPr/>
          <a:lstStyle/>
          <a:p>
            <a:r>
              <a:t>抗菌肽类饲料添加剂的作用原理</a:t>
            </a:r>
          </a:p>
        </p:txBody>
      </p:sp>
      <p:sp>
        <p:nvSpPr>
          <p:cNvPr id="4" name="Content Placeholder 3"/>
          <p:cNvSpPr>
            <a:spLocks noGrp="1"/>
          </p:cNvSpPr>
          <p:nvPr>
            <p:ph sz="half" idx="2"/>
          </p:nvPr>
        </p:nvSpPr>
        <p:spPr/>
        <p:txBody>
          <a:bodyPr/>
          <a:lstStyle/>
          <a:p>
            <a:r>
              <a:t>1. 抗菌肽类饲料添加剂是一种天然存在于动物体内的抗菌物质，具有广谱抗菌活性，能够有效抑制细菌、真菌和病毒的生长，还可以增强动物的免疫力，降低其对疾病的易感性。</a:t>
            </a:r>
          </a:p>
          <a:p>
            <a:r>
              <a:t>2. 抗菌肽类饲料添加剂的作用机制是通过破坏细菌的细胞膜结构，抑制细菌的蛋白质合成，干扰细菌的代谢途径等方式来实现的。它可以有效抑制革兰氏阳性菌、革兰氏阴性菌、厌氧菌、真菌等微生物的生长繁殖，从而预防和治疗动物的细菌性疾病、真菌性疾病和病毒性疾病。</a:t>
            </a:r>
          </a:p>
          <a:p>
            <a:r>
              <a:t>3. 抗菌肽类饲料添加剂在动物饲料中添加量一般为每吨饲料中添加100-500克，具体添加量应根据动物的种类、年龄、体重、健康状况等因素确定。</a:t>
            </a:r>
          </a:p>
        </p:txBody>
      </p:sp>
      <p:sp>
        <p:nvSpPr>
          <p:cNvPr id="5" name="Text Placeholder 4"/>
          <p:cNvSpPr>
            <a:spLocks noGrp="1"/>
          </p:cNvSpPr>
          <p:nvPr>
            <p:ph type="body" idx="3"/>
          </p:nvPr>
        </p:nvSpPr>
        <p:spPr/>
        <p:txBody>
          <a:bodyPr/>
          <a:lstStyle/>
          <a:p>
            <a:r>
              <a:t>抗菌肽类饲料添加剂的应用领域</a:t>
            </a:r>
          </a:p>
        </p:txBody>
      </p:sp>
      <p:sp>
        <p:nvSpPr>
          <p:cNvPr id="6" name="Content Placeholder 5"/>
          <p:cNvSpPr>
            <a:spLocks noGrp="1"/>
          </p:cNvSpPr>
          <p:nvPr>
            <p:ph sz="half" idx="4"/>
          </p:nvPr>
        </p:nvSpPr>
        <p:spPr/>
        <p:txBody>
          <a:bodyPr/>
          <a:lstStyle/>
          <a:p>
            <a:r>
              <a:t>1. 抗菌肽类饲料添加剂主要用于预防和治疗动物的细菌性疾病、真菌性疾病和病毒性疾病，如鸡新城疫、鸡传染性支气管炎、猪蓝耳病、猪瘟、牛口蹄疫等。</a:t>
            </a:r>
          </a:p>
          <a:p>
            <a:r>
              <a:t>2. 抗菌肽类饲料添加剂还可用于促进动物的生长发育，提高动物的饲料利用率，降低动物的死亡率。</a:t>
            </a:r>
          </a:p>
          <a:p>
            <a:r>
              <a:t>3. 抗菌肽类饲料添加剂还可用于控制动物的肠道菌群，减少动物粪便中的有害细菌数量，降低动物对环境的污染。</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抗菌肽饲料开发：预防动物疾病传播。</a:t>
            </a:r>
          </a:p>
        </p:txBody>
      </p:sp>
      <p:sp>
        <p:nvSpPr>
          <p:cNvPr id="3" name="Text Placeholder 2"/>
          <p:cNvSpPr>
            <a:spLocks noGrp="1"/>
          </p:cNvSpPr>
          <p:nvPr>
            <p:ph type="body" idx="1"/>
          </p:nvPr>
        </p:nvSpPr>
        <p:spPr/>
        <p:txBody>
          <a:bodyPr/>
          <a:lstStyle/>
          <a:p>
            <a:r>
              <a:t>抗菌肽类饲料添加剂的生产工艺</a:t>
            </a:r>
          </a:p>
        </p:txBody>
      </p:sp>
      <p:sp>
        <p:nvSpPr>
          <p:cNvPr id="4" name="Content Placeholder 3"/>
          <p:cNvSpPr>
            <a:spLocks noGrp="1"/>
          </p:cNvSpPr>
          <p:nvPr>
            <p:ph sz="half" idx="2"/>
          </p:nvPr>
        </p:nvSpPr>
        <p:spPr/>
        <p:txBody>
          <a:bodyPr/>
          <a:lstStyle/>
          <a:p>
            <a:r>
              <a:t>1. 抗菌肽类饲料添加剂的生产工艺主要包括发酵生产、提取纯化、干燥包装等步骤。</a:t>
            </a:r>
          </a:p>
          <a:p>
            <a:r>
              <a:t>2. 发酵生产：将抗菌肽生产菌种接种到培养基中，然后在一定的温度、pH值和通气条件下进行发酵，使抗菌肽生产菌产生抗菌肽。</a:t>
            </a:r>
          </a:p>
          <a:p>
            <a:r>
              <a:t>3. 提取纯化：发酵结束后，将发酵液进行离心分离，收集上清液。然后，对上清液进行提取、纯化，获得抗菌肽粗品。</a:t>
            </a:r>
          </a:p>
          <a:p>
            <a:r>
              <a:t>4. 干燥包装：将抗菌肽粗品进行干燥，制成抗菌肽粉末或颗粒，然后进行包装。</a:t>
            </a:r>
          </a:p>
        </p:txBody>
      </p:sp>
      <p:sp>
        <p:nvSpPr>
          <p:cNvPr id="5" name="Text Placeholder 4"/>
          <p:cNvSpPr>
            <a:spLocks noGrp="1"/>
          </p:cNvSpPr>
          <p:nvPr>
            <p:ph type="body" idx="3"/>
          </p:nvPr>
        </p:nvSpPr>
        <p:spPr/>
        <p:txBody>
          <a:bodyPr/>
          <a:lstStyle/>
          <a:p>
            <a:r>
              <a:t>抗菌肽类饲料添加剂的市场前景</a:t>
            </a:r>
          </a:p>
        </p:txBody>
      </p:sp>
      <p:sp>
        <p:nvSpPr>
          <p:cNvPr id="6" name="Content Placeholder 5"/>
          <p:cNvSpPr>
            <a:spLocks noGrp="1"/>
          </p:cNvSpPr>
          <p:nvPr>
            <p:ph sz="half" idx="4"/>
          </p:nvPr>
        </p:nvSpPr>
        <p:spPr/>
        <p:txBody>
          <a:bodyPr/>
          <a:lstStyle/>
          <a:p>
            <a:r>
              <a:t>1. 随着全球人口的快速增长和生活水平的不断提高，对肉蛋奶等动物性食品的需求量不断增加，动物饲料行业也随之快速发展。</a:t>
            </a:r>
          </a:p>
          <a:p>
            <a:r>
              <a:t>2. 抗菌肽类饲料添加剂作为一种安全、高效、环保的动物饲料添加剂，具有广阔的市场前景。</a:t>
            </a:r>
          </a:p>
          <a:p>
            <a:r>
              <a:t>3. 预计在未来几年，抗菌肽类饲料添加剂的市场需求将继续保持快速增长态势。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抗菌肽饲料开发：预防动物疾病传播。</a:t>
            </a:r>
          </a:p>
        </p:txBody>
      </p:sp>
      <p:sp>
        <p:nvSpPr>
          <p:cNvPr id="3" name="Text Placeholder 2"/>
          <p:cNvSpPr>
            <a:spLocks noGrp="1"/>
          </p:cNvSpPr>
          <p:nvPr>
            <p:ph type="body" idx="1"/>
          </p:nvPr>
        </p:nvSpPr>
        <p:spPr/>
        <p:txBody>
          <a:bodyPr/>
          <a:lstStyle/>
          <a:p>
            <a:r>
              <a:t>抗菌肽类饲料添加剂的安全性</a:t>
            </a:r>
          </a:p>
        </p:txBody>
      </p:sp>
      <p:sp>
        <p:nvSpPr>
          <p:cNvPr id="4" name="Content Placeholder 3"/>
          <p:cNvSpPr>
            <a:spLocks noGrp="1"/>
          </p:cNvSpPr>
          <p:nvPr>
            <p:ph sz="half" idx="2"/>
          </p:nvPr>
        </p:nvSpPr>
        <p:spPr/>
        <p:txBody>
          <a:bodyPr/>
          <a:lstStyle/>
          <a:p>
            <a:r>
              <a:t>1. 抗菌肽类饲料添加剂是一种天然存在于动物体内的物质，其安全性已经过多年的实践证明。</a:t>
            </a:r>
          </a:p>
          <a:p>
            <a:r>
              <a:t>2. 抗菌肽类饲料添加剂在动物饲料中的添加量一般很低，因此其对动物的健康不会产生不良影响。</a:t>
            </a:r>
          </a:p>
          <a:p>
            <a:r>
              <a:t>3. 抗菌肽类饲料添加剂在动物体内的残留量很低，不会对人体健康产生危害。</a:t>
            </a:r>
          </a:p>
        </p:txBody>
      </p:sp>
      <p:sp>
        <p:nvSpPr>
          <p:cNvPr id="5" name="Text Placeholder 4"/>
          <p:cNvSpPr>
            <a:spLocks noGrp="1"/>
          </p:cNvSpPr>
          <p:nvPr>
            <p:ph type="body" idx="3"/>
          </p:nvPr>
        </p:nvSpPr>
        <p:spPr/>
        <p:txBody>
          <a:bodyPr/>
          <a:lstStyle/>
          <a:p>
            <a:r>
              <a:t>抗菌肽类饲料添加剂的未来发展趋势</a:t>
            </a:r>
          </a:p>
        </p:txBody>
      </p:sp>
      <p:sp>
        <p:nvSpPr>
          <p:cNvPr id="6" name="Content Placeholder 5"/>
          <p:cNvSpPr>
            <a:spLocks noGrp="1"/>
          </p:cNvSpPr>
          <p:nvPr>
            <p:ph sz="half" idx="4"/>
          </p:nvPr>
        </p:nvSpPr>
        <p:spPr/>
        <p:txBody>
          <a:bodyPr/>
          <a:lstStyle/>
          <a:p>
            <a:r>
              <a:t>1. 抗菌肽类饲料添加剂的未来发展趋势是朝着更加安全、高效、环保的方向发展。</a:t>
            </a:r>
          </a:p>
          <a:p>
            <a:r>
              <a:t>2. 抗菌肽类饲料添加剂的研发方向将集中在以下几个方面：提高抗菌肽的抗菌活性、降低抗菌肽的生产成本、扩大抗菌肽的应用范围、提高抗菌肽的安全性等。</a:t>
            </a:r>
          </a:p>
          <a:p>
            <a:r>
              <a:t>3. 抗菌肽类饲料添加剂有望成为未来动物饲料行业中最重要的饲料添加剂之一。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微生物饲料创新：提高动物消化吸收率。</a:t>
            </a:r>
          </a:p>
        </p:txBody>
      </p:sp>
      <p:sp>
        <p:nvSpPr>
          <p:cNvPr id="3" name="Subtitle 2"/>
          <p:cNvSpPr>
            <a:spLocks noGrp="1"/>
          </p:cNvSpPr>
          <p:nvPr>
            <p:ph type="subTitle" idx="1"/>
          </p:nvPr>
        </p:nvSpPr>
        <p:spPr/>
        <p:txBody>
          <a:bodyPr/>
          <a:lstStyle/>
          <a:p>
            <a:r>
              <a:t>动物饲料行业新产品研发方向探讨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微生物饲料创新：提高动物消化吸收率。</a:t>
            </a:r>
          </a:p>
        </p:txBody>
      </p:sp>
      <p:sp>
        <p:nvSpPr>
          <p:cNvPr id="3" name="Content Placeholder 2"/>
          <p:cNvSpPr>
            <a:spLocks noGrp="1"/>
          </p:cNvSpPr>
          <p:nvPr>
            <p:ph sz="half" idx="2"/>
          </p:nvPr>
        </p:nvSpPr>
        <p:spPr/>
        <p:txBody>
          <a:bodyPr/>
          <a:lstStyle/>
          <a:p>
            <a:r>
              <a:t>1. 益生菌作为提高动物消化吸收率的饲料添加剂，具有增强动物肠道内有益菌群数量、提高饲料消化吸收率、促进动物生长发育的作用。</a:t>
            </a:r>
          </a:p>
          <a:p>
            <a:r>
              <a:t>2. 益生菌通过与肠道内其他微生物竞争营养物质和繁殖空间，抑制有害细菌生长，强化肠道免疫屏障，促进肠道上皮细胞增殖，改善肠道微环境，提高动物消化吸收率。</a:t>
            </a:r>
          </a:p>
          <a:p>
            <a:r>
              <a:t>3. 作为饲料添加剂的益生菌主要包括乳酸菌、双歧杆菌、枯草杆菌等，可通过发酵生产或直接添加益生菌制剂的方式加入动物饲料中。</a:t>
            </a:r>
          </a:p>
        </p:txBody>
      </p:sp>
      <p:sp>
        <p:nvSpPr>
          <p:cNvPr id="4" name="Text Placeholder 3"/>
          <p:cNvSpPr>
            <a:spLocks noGrp="1"/>
          </p:cNvSpPr>
          <p:nvPr>
            <p:ph type="body" idx="3"/>
          </p:nvPr>
        </p:nvSpPr>
        <p:spPr/>
        <p:txBody>
          <a:bodyPr/>
          <a:lstStyle/>
          <a:p>
            <a:r>
              <a:t>微生物饲料创新：酶制剂的开发和应用。</a:t>
            </a:r>
          </a:p>
        </p:txBody>
      </p:sp>
      <p:sp>
        <p:nvSpPr>
          <p:cNvPr id="5" name="Content Placeholder 4"/>
          <p:cNvSpPr>
            <a:spLocks noGrp="1"/>
          </p:cNvSpPr>
          <p:nvPr>
            <p:ph sz="half" idx="4"/>
          </p:nvPr>
        </p:nvSpPr>
        <p:spPr/>
        <p:txBody>
          <a:bodyPr/>
          <a:lstStyle/>
          <a:p>
            <a:r>
              <a:t>1. 消化酶制剂通过提高动物饲料中营养物质的消化率，减少动物消化道内未消化饲料残留，减少粪便排放，改善动物生产性能。</a:t>
            </a:r>
          </a:p>
          <a:p>
            <a:r>
              <a:t>2. 酶制剂通过分解饲料中难以消化的成分，如非淀粉多糖、蛋白质、脂肪等，将复杂的大分子物质分解成小分子物质，如葡萄糖、氨基酸、脂肪酸等，使动物更容易吸收利用。</a:t>
            </a:r>
          </a:p>
          <a:p>
            <a:r>
              <a:t>3. 酶制剂在动物饲料中应用广泛，包括淀粉酶、蛋白酶、脂肪酶、纤维素酶、半纤维素酶等，可根据不同动物种类、饲料类型和营养需求添加不同的酶制剂。</a:t>
            </a:r>
          </a:p>
        </p:txBody>
      </p:sp>
      <p:sp>
        <p:nvSpPr>
          <p:cNvPr id="6" name="Text Placeholder 5"/>
          <p:cNvSpPr>
            <a:spLocks noGrp="1"/>
          </p:cNvSpPr>
          <p:nvPr>
            <p:ph type="body" idx="1"/>
          </p:nvPr>
        </p:nvSpPr>
        <p:spPr/>
        <p:txBody>
          <a:bodyPr/>
          <a:lstStyle/>
          <a:p>
            <a:r>
              <a:t>微生物饲料创新：提高动物消化吸收率。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微生物饲料创新：提高动物消化吸收率。</a:t>
            </a:r>
          </a:p>
        </p:txBody>
      </p:sp>
      <p:sp>
        <p:nvSpPr>
          <p:cNvPr id="3" name="Text Placeholder 2"/>
          <p:cNvSpPr>
            <a:spLocks noGrp="1"/>
          </p:cNvSpPr>
          <p:nvPr>
            <p:ph type="body" idx="1"/>
          </p:nvPr>
        </p:nvSpPr>
        <p:spPr/>
        <p:txBody>
          <a:bodyPr/>
          <a:lstStyle/>
          <a:p>
            <a:r>
              <a:t>微生物饲料创新：发酵饲料的开发和利用。</a:t>
            </a:r>
          </a:p>
        </p:txBody>
      </p:sp>
      <p:sp>
        <p:nvSpPr>
          <p:cNvPr id="4" name="Content Placeholder 3"/>
          <p:cNvSpPr>
            <a:spLocks noGrp="1"/>
          </p:cNvSpPr>
          <p:nvPr>
            <p:ph sz="half" idx="2"/>
          </p:nvPr>
        </p:nvSpPr>
        <p:spPr/>
        <p:txBody>
          <a:bodyPr/>
          <a:lstStyle/>
          <a:p>
            <a:r>
              <a:t>1. 发酵饲料通过微生物发酵，将饲料中的成分转化为更易消化吸收的形式，提高动物饲料的营养价值。</a:t>
            </a:r>
          </a:p>
          <a:p>
            <a:r>
              <a:t>2. 发酵饲料可提高饲料的适口性，促进动物采食量，发酵过程产生的一些物质具有抗菌、促生长等作用。发酵饲料有助于改善动物肠道微生物菌群结构，提高动物肠道健康，降低动物腹泻和消化道疾病的发生率。发酵饲料中富含维生素、矿物质、氨基酸等营养成分，可满足动物生长发育的需要。</a:t>
            </a:r>
          </a:p>
          <a:p>
            <a:r>
              <a:t>3. 发酵饲料的生产工艺主要包括选取合适的原料、微生物菌种及其接种量、发酵条件等，发酵饲料的质量主要由原料质量、发酵工艺、微生物菌种质量等因素决定。</a:t>
            </a:r>
          </a:p>
        </p:txBody>
      </p:sp>
      <p:sp>
        <p:nvSpPr>
          <p:cNvPr id="5" name="Text Placeholder 4"/>
          <p:cNvSpPr>
            <a:spLocks noGrp="1"/>
          </p:cNvSpPr>
          <p:nvPr>
            <p:ph type="body" idx="3"/>
          </p:nvPr>
        </p:nvSpPr>
        <p:spPr/>
        <p:txBody>
          <a:bodyPr/>
          <a:lstStyle/>
          <a:p>
            <a:r>
              <a:t>微生物饲料创新：预混料和添加剂的开发和应用。</a:t>
            </a:r>
          </a:p>
        </p:txBody>
      </p:sp>
      <p:sp>
        <p:nvSpPr>
          <p:cNvPr id="6" name="Content Placeholder 5"/>
          <p:cNvSpPr>
            <a:spLocks noGrp="1"/>
          </p:cNvSpPr>
          <p:nvPr>
            <p:ph sz="half" idx="4"/>
          </p:nvPr>
        </p:nvSpPr>
        <p:spPr/>
        <p:txBody>
          <a:bodyPr/>
          <a:lstStyle/>
          <a:p>
            <a:r>
              <a:t>1. 预混料和添加剂在饲料中添加量很少，但含有丰富的维生素、矿物质、微量元素、氨基酸、抗生素等成分，可满足动物生长发育对各种营养物质的需求。</a:t>
            </a:r>
          </a:p>
          <a:p>
            <a:r>
              <a:t>2. 预混料和添加剂可提高动物生产性能，提高饲料利用率，减少饲料成本，预防和治疗动物疾病，提高动物产品质量。</a:t>
            </a:r>
          </a:p>
          <a:p>
            <a:r>
              <a:t>3. 预混料和添加剂的种类很多，可根据不同动物种类、饲料类型和营养需求添加不同的预混料和添加剂，其中，维生素、矿物质、微量元素是常见的预混料和添加剂成分。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https://d.book118.com/348037110000006036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饲料营养成分优化：增强动物营养需求。</vt:lpstr>
      <vt:lpstr> 饲料营养成分优化：增强动物营养需求。</vt:lpstr>
      <vt:lpstr> 功能性饲料研发：改善动物生长性能。</vt:lpstr>
      <vt:lpstr> 功能性饲料研发：改善动物生长性能。</vt:lpstr>
      <vt:lpstr> 功能性饲料研发：改善动物生长性能。</vt:lpstr>
      <vt:lpstr> 功能性饲料研发：改善动物生长性能。</vt:lpstr>
      <vt:lpstr> 抗菌肽饲料开发：预防动物疾病传播。</vt:lpstr>
      <vt:lpstr> 抗菌肽饲料开发：预防动物疾病传播。</vt:lpstr>
      <vt:lpstr> 抗菌肽饲料开发：预防动物疾病传播。</vt:lpstr>
      <vt:lpstr> 抗菌肽饲料开发：预防动物疾病传播。</vt:lpstr>
      <vt:lpstr> 微生物饲料创新：提高动物消化吸收率。</vt:lpstr>
      <vt:lpstr> 微生物饲料创新：提高动物消化吸收率。</vt:lpstr>
      <vt:lpstr> 微生物饲料创新：提高动物消化吸收率。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2024-09-15T00:33:58.206</cp:lastPrinted>
  <dcterms:created xsi:type="dcterms:W3CDTF">2024-09-14T16:33:58Z</dcterms:created>
  <dcterms:modified xsi:type="dcterms:W3CDTF">2024-09-14T16:34:00Z</dcterms:modified>
</cp:coreProperties>
</file>